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779964-9F9E-AD78-988F-3B8D674F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C76A6E7-14F7-C4AF-D5B3-E9C239FD9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4B54A90-733B-E5F5-0787-46E46A35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DF7859F-D6C5-6C09-B95B-96D9FBEA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57D3A72-29A1-D311-75BE-404ED1DB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282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4DF899-C89D-FED0-24B7-E661BEF6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E05AEE0-E740-6959-875E-FA7017D0E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CBDCF9-78E4-D835-372E-759B52D8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609FC4-C07B-9394-60BF-39E8DA4B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58ED211-3493-28A7-38D0-2CEA13A5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701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7B14AED-BAEE-EF05-44D9-5F9B713DF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DB552F4-9DFF-6A7E-B1DE-25DD8C69E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C7626D-62A2-FA50-FBA8-72090ACB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C0EBF7D-F781-4EBC-CF31-C214971E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741382E-C631-96B3-064C-1C98B72A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553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1CB4D7-CF25-5735-D0FF-43F21391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59F2E23-4103-0E05-40A4-5416E08B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DAAF317-5E92-E777-A280-E57E5622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83AF2F2-9483-EEDC-0CC6-9369E03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BC6FD56-F171-5E70-838C-60699337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656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4856CC-FBE2-9F7A-2466-E03021EA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FDCD602-F7DE-54A6-D7FB-886B845A4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2AFA859-6F9D-32FE-FDB1-A9CDDF8B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9F6808D-6AA8-2FB4-97D4-8C15D926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F16C6EC-518F-0374-0AF7-DD8D0FC6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672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E9EB1A-D42A-DB59-3F40-C18824D1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9A4EAF4-3ABD-B5D4-9EAD-821C9B4FB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4E1135F-BC2E-F489-09A1-F323293D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A698785-497D-4FC6-E5E4-8328ED24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7789F9-6223-F2BA-3C43-245D1F16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0359600-37DF-FB45-6DC3-B80CDE5F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820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6964C5-3DD9-F09A-2427-492E78EC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3509D53-B53F-2656-7EAF-77AA3888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B36F758-2494-4ED5-FA51-A56AE6473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CB0F511-4A5D-EF67-743E-4F6D8833F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3649D53-D5DC-CFF9-11F3-BF2BEF948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5E1B945-750B-D336-AAC9-82E5A3F6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BFFB94B-9317-BB18-6384-C43D1AF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FE94934-0913-28A2-D2B2-74AB6252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817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4EAADE-5991-2CAF-D763-6066463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BE3852D-F00D-4FC1-A5F3-F2D93E71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9809A8C-7B29-488D-3292-8A0AD802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D5C7EF8-C455-4F38-E251-98558F5C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713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471436A-919C-B040-9E2C-0AC0F540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0BB3BEA-7660-5213-F374-777BCA5A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2D44B43-26F8-7C4F-AAEF-FD8154E5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58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1A8F25-C8BF-75D8-49D4-C2749BB6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E8796A-81DF-5396-0D85-0D977622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811C865-18DB-5418-970B-E3B3C9233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73681AC-AE37-CFAB-6872-4C32F603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A381386-2B2D-7329-FBAD-4D850998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079C628-B5C9-BC1C-C21A-D749DBC9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177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BAC821-37DB-3C97-ACCD-C0271743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8576C2C-5AD2-5E57-C520-B75B55C4F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1484230-EEC6-96EE-5C6E-29FE775C3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741387D-F831-DFF3-496D-724C2F74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BD830FF-8B19-0C31-C4E4-E7644B10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E6CF2AA-613A-F3D3-2BDD-619B5E45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149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D48256F-A5F9-8D5F-37FF-4E71484D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4BCFCBC-57BA-8C23-4D4B-691A54AD3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558964-F4DD-8FCA-6B9F-3DBA2300F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8557-ED6B-4669-B6C9-C292FADDF028}" type="datetimeFigureOut">
              <a:rPr lang="fr-FR" smtClean="0"/>
              <a:pPr/>
              <a:t>17/09/2022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373FDBB-F15A-8972-4A13-4F60BCC76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DA76EB4-EADD-B946-FC01-E8EE49000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5F89-4EF5-47B6-956A-4BFFF4BA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3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7934FB-52B5-45DB-80F9-61FD36976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0949" y="953283"/>
            <a:ext cx="6716147" cy="1264778"/>
          </a:xfrm>
        </p:spPr>
        <p:txBody>
          <a:bodyPr>
            <a:noAutofit/>
          </a:bodyPr>
          <a:lstStyle/>
          <a:p>
            <a:r>
              <a:rPr lang="fr-F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quoi sert </a:t>
            </a:r>
            <a:br>
              <a:rPr lang="fr-F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bible ?</a:t>
            </a:r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455CCCE-2AE2-8AC0-7E75-6A29E4EA6CCE}"/>
              </a:ext>
            </a:extLst>
          </p:cNvPr>
          <p:cNvSpPr txBox="1"/>
          <p:nvPr/>
        </p:nvSpPr>
        <p:spPr>
          <a:xfrm>
            <a:off x="4123019" y="4682768"/>
            <a:ext cx="6097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mettre à l’écoute de la bible ? </a:t>
            </a:r>
            <a:endParaRPr lang="fr-FR" sz="3200" dirty="0"/>
          </a:p>
        </p:txBody>
      </p:sp>
      <p:pic>
        <p:nvPicPr>
          <p:cNvPr id="1027" name="Picture 3" descr="D:\00  pour site par la parole\comment la bible a été écrite\CPLPnaissance Bible dessins\dessins couleurs\livre 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167" y="436605"/>
            <a:ext cx="4671219" cy="2858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3969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9B8DEFA-B251-8C0D-6990-D030FD3A7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7F79A6A-10E0-4EB2-4A97-8506CA1E3307}"/>
              </a:ext>
            </a:extLst>
          </p:cNvPr>
          <p:cNvSpPr txBox="1"/>
          <p:nvPr/>
        </p:nvSpPr>
        <p:spPr>
          <a:xfrm>
            <a:off x="4868789" y="212632"/>
            <a:ext cx="6097424" cy="163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un </a:t>
            </a:r>
            <a:r>
              <a:rPr lang="fr-FR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 tout texte </a:t>
            </a:r>
            <a:endParaRPr lang="fr-F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48C676A-DB03-C776-A9B1-9E3465490E89}"/>
              </a:ext>
            </a:extLst>
          </p:cNvPr>
          <p:cNvSpPr txBox="1"/>
          <p:nvPr/>
        </p:nvSpPr>
        <p:spPr>
          <a:xfrm>
            <a:off x="4103634" y="2059893"/>
            <a:ext cx="33926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cmeFont" pitchFamily="2" charset="0"/>
              </a:rPr>
              <a:t>Double don 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AC94C36E-AE02-1AF1-8EE7-12FC3FFC1C1C}"/>
              </a:ext>
            </a:extLst>
          </p:cNvPr>
          <p:cNvGrpSpPr/>
          <p:nvPr/>
        </p:nvGrpSpPr>
        <p:grpSpPr>
          <a:xfrm>
            <a:off x="3368469" y="5768615"/>
            <a:ext cx="5680817" cy="707886"/>
            <a:chOff x="3368469" y="5768615"/>
            <a:chExt cx="5680817" cy="70788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C374BFED-ECAB-032A-80F0-566430C63196}"/>
                </a:ext>
              </a:extLst>
            </p:cNvPr>
            <p:cNvSpPr txBox="1"/>
            <p:nvPr/>
          </p:nvSpPr>
          <p:spPr>
            <a:xfrm>
              <a:off x="3368469" y="5768615"/>
              <a:ext cx="56808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Auteur               Lecteur</a:t>
              </a:r>
            </a:p>
          </p:txBody>
        </p:sp>
        <p:sp>
          <p:nvSpPr>
            <p:cNvPr id="12" name="Flèche : double flèche horizontale 11">
              <a:extLst>
                <a:ext uri="{FF2B5EF4-FFF2-40B4-BE49-F238E27FC236}">
                  <a16:creationId xmlns:a16="http://schemas.microsoft.com/office/drawing/2014/main" xmlns="" id="{C2369763-A5CF-6075-B95A-5B87A7D4E29C}"/>
                </a:ext>
              </a:extLst>
            </p:cNvPr>
            <p:cNvSpPr/>
            <p:nvPr/>
          </p:nvSpPr>
          <p:spPr>
            <a:xfrm>
              <a:off x="5187967" y="5927823"/>
              <a:ext cx="1216152" cy="4846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BBC3026B-79F4-55AD-BE62-46B0971A4F47}"/>
              </a:ext>
            </a:extLst>
          </p:cNvPr>
          <p:cNvGrpSpPr/>
          <p:nvPr/>
        </p:nvGrpSpPr>
        <p:grpSpPr>
          <a:xfrm>
            <a:off x="614586" y="2745323"/>
            <a:ext cx="4324172" cy="1860863"/>
            <a:chOff x="614586" y="2745323"/>
            <a:chExt cx="4324172" cy="186086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1281CE22-5355-9343-A5CA-36F377D06EF6}"/>
                </a:ext>
              </a:extLst>
            </p:cNvPr>
            <p:cNvSpPr txBox="1"/>
            <p:nvPr/>
          </p:nvSpPr>
          <p:spPr>
            <a:xfrm>
              <a:off x="614586" y="3862713"/>
              <a:ext cx="4324172" cy="743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 texte est donné</a:t>
              </a:r>
              <a:r>
                <a: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lèche : bas 14">
              <a:extLst>
                <a:ext uri="{FF2B5EF4-FFF2-40B4-BE49-F238E27FC236}">
                  <a16:creationId xmlns:a16="http://schemas.microsoft.com/office/drawing/2014/main" xmlns="" id="{135723C1-20ED-F356-7564-03BA285A1EF1}"/>
                </a:ext>
              </a:extLst>
            </p:cNvPr>
            <p:cNvSpPr/>
            <p:nvPr/>
          </p:nvSpPr>
          <p:spPr>
            <a:xfrm rot="1923961">
              <a:off x="3591217" y="2745323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CFE23E84-2311-F6C5-4B0A-F2999C2D04D9}"/>
              </a:ext>
            </a:extLst>
          </p:cNvPr>
          <p:cNvGrpSpPr/>
          <p:nvPr/>
        </p:nvGrpSpPr>
        <p:grpSpPr>
          <a:xfrm>
            <a:off x="6580262" y="2731886"/>
            <a:ext cx="4922378" cy="2710427"/>
            <a:chOff x="6580262" y="2731886"/>
            <a:chExt cx="4922378" cy="2710427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000C995E-F314-2E94-1DD7-57F88850286F}"/>
                </a:ext>
              </a:extLst>
            </p:cNvPr>
            <p:cNvSpPr txBox="1"/>
            <p:nvPr/>
          </p:nvSpPr>
          <p:spPr>
            <a:xfrm>
              <a:off x="6580262" y="3862713"/>
              <a:ext cx="4922378" cy="1579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 texte est écrit 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pour être lu</a:t>
              </a:r>
              <a:r>
                <a: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xmlns="" id="{4D7B855F-6571-EF27-29F7-940867D887A5}"/>
                </a:ext>
              </a:extLst>
            </p:cNvPr>
            <p:cNvSpPr/>
            <p:nvPr/>
          </p:nvSpPr>
          <p:spPr>
            <a:xfrm rot="19810631">
              <a:off x="7382302" y="2731886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032472693"/>
      </p:ext>
    </p:extLst>
  </p:cSld>
  <p:clrMapOvr>
    <a:masterClrMapping/>
  </p:clrMapOvr>
  <p:transition spd="slow" advTm="48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AEF83E-2885-74AC-A005-D82957C7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272" y="751531"/>
            <a:ext cx="7519264" cy="703099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découverte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B2DC188-548C-FC93-1647-154726358FB3}"/>
              </a:ext>
            </a:extLst>
          </p:cNvPr>
          <p:cNvSpPr txBox="1"/>
          <p:nvPr/>
        </p:nvSpPr>
        <p:spPr>
          <a:xfrm>
            <a:off x="3771315" y="3268235"/>
            <a:ext cx="577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laisser surprendre</a:t>
            </a:r>
            <a:endParaRPr lang="fr-FR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3A556DA-A6E5-FD37-8C6F-F0632DCC4FE2}"/>
              </a:ext>
            </a:extLst>
          </p:cNvPr>
          <p:cNvSpPr txBox="1"/>
          <p:nvPr/>
        </p:nvSpPr>
        <p:spPr>
          <a:xfrm>
            <a:off x="3961097" y="4813670"/>
            <a:ext cx="3047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ecevoir </a:t>
            </a: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93A80A2-0478-FCDF-7694-FFC17326D3C2}"/>
              </a:ext>
            </a:extLst>
          </p:cNvPr>
          <p:cNvSpPr txBox="1"/>
          <p:nvPr/>
        </p:nvSpPr>
        <p:spPr>
          <a:xfrm>
            <a:off x="3855492" y="4127216"/>
            <a:ext cx="6097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 un seul sens </a:t>
            </a:r>
            <a:endParaRPr lang="fr-FR" sz="4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038526D-2031-A439-EB85-181DB1884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01993" y="1828800"/>
            <a:ext cx="711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/>
              <a:t>Que cherchez-vous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3A556DA-A6E5-FD37-8C6F-F0632DCC4FE2}"/>
              </a:ext>
            </a:extLst>
          </p:cNvPr>
          <p:cNvSpPr txBox="1"/>
          <p:nvPr/>
        </p:nvSpPr>
        <p:spPr>
          <a:xfrm>
            <a:off x="3940969" y="5587171"/>
            <a:ext cx="3047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Questionner </a:t>
            </a:r>
            <a:endParaRPr lang="fr-FR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17379345"/>
      </p:ext>
    </p:extLst>
  </p:cSld>
  <p:clrMapOvr>
    <a:masterClrMapping/>
  </p:clrMapOvr>
  <p:transition advTm="45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8D6A1A6-D0C8-6565-F725-5182F14FA144}"/>
              </a:ext>
            </a:extLst>
          </p:cNvPr>
          <p:cNvSpPr txBox="1"/>
          <p:nvPr/>
        </p:nvSpPr>
        <p:spPr>
          <a:xfrm>
            <a:off x="2177040" y="1804883"/>
            <a:ext cx="8445382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tableau figure les réalités du monde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BBB45DD-933F-16D5-53E8-26C4D0E6765B}"/>
              </a:ext>
            </a:extLst>
          </p:cNvPr>
          <p:cNvSpPr txBox="1"/>
          <p:nvPr/>
        </p:nvSpPr>
        <p:spPr>
          <a:xfrm>
            <a:off x="3747352" y="331981"/>
            <a:ext cx="7958271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comme un tableau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6DF5525-62ED-8193-02D1-C3BDE7A77CCB}"/>
              </a:ext>
            </a:extLst>
          </p:cNvPr>
          <p:cNvSpPr txBox="1"/>
          <p:nvPr/>
        </p:nvSpPr>
        <p:spPr>
          <a:xfrm>
            <a:off x="2177040" y="2781463"/>
            <a:ext cx="83855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aisser parler le texte, </a:t>
            </a:r>
          </a:p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laisser nous rejoindre, </a:t>
            </a:r>
          </a:p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s’ouvrir à des voix différentes. </a:t>
            </a: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CFDF951-166F-5E57-C86D-EF4E9DCD1A29}"/>
              </a:ext>
            </a:extLst>
          </p:cNvPr>
          <p:cNvSpPr txBox="1"/>
          <p:nvPr/>
        </p:nvSpPr>
        <p:spPr>
          <a:xfrm>
            <a:off x="3392680" y="5519652"/>
            <a:ext cx="7990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Avoir l’oreille ouverte au maximum !</a:t>
            </a:r>
            <a:endParaRPr lang="fr-FR" sz="4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2155729-20C2-71E8-D512-F6F711A8D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61874095"/>
      </p:ext>
    </p:extLst>
  </p:cSld>
  <p:clrMapOvr>
    <a:masterClrMapping/>
  </p:clrMapOvr>
  <p:transition advTm="84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5480D63-AE33-C46B-E6B9-1119E2F3FC35}"/>
              </a:ext>
            </a:extLst>
          </p:cNvPr>
          <p:cNvSpPr txBox="1"/>
          <p:nvPr/>
        </p:nvSpPr>
        <p:spPr>
          <a:xfrm>
            <a:off x="4733809" y="717846"/>
            <a:ext cx="6097424" cy="163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bible nous raconte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 les contes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BD2061A-6E4D-06D1-E0E3-EF05C41775B3}"/>
              </a:ext>
            </a:extLst>
          </p:cNvPr>
          <p:cNvSpPr txBox="1"/>
          <p:nvPr/>
        </p:nvSpPr>
        <p:spPr>
          <a:xfrm>
            <a:off x="1891529" y="3074088"/>
            <a:ext cx="8650481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 peut me rejoindre, parler de moi.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1287FE5-0B07-9B66-FD65-C2A023F0A2E8}"/>
              </a:ext>
            </a:extLst>
          </p:cNvPr>
          <p:cNvSpPr txBox="1"/>
          <p:nvPr/>
        </p:nvSpPr>
        <p:spPr>
          <a:xfrm>
            <a:off x="1792480" y="4136887"/>
            <a:ext cx="9035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écouvrir quelque chose de moi. </a:t>
            </a:r>
            <a:endParaRPr lang="fr-FR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13793F5-291C-983C-D8C9-CA875688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23758283"/>
      </p:ext>
    </p:extLst>
  </p:cSld>
  <p:clrMapOvr>
    <a:masterClrMapping/>
  </p:clrMapOvr>
  <p:transition advTm="33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6F14674-9192-B3C3-7827-A129F6225E8C}"/>
              </a:ext>
            </a:extLst>
          </p:cNvPr>
          <p:cNvSpPr txBox="1"/>
          <p:nvPr/>
        </p:nvSpPr>
        <p:spPr>
          <a:xfrm>
            <a:off x="5579335" y="334220"/>
            <a:ext cx="609742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bible est une </a:t>
            </a:r>
            <a:r>
              <a:rPr lang="fr-FR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rencontre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DCE4AAA-FD98-2BB7-820B-CD3B9A6A1168}"/>
              </a:ext>
            </a:extLst>
          </p:cNvPr>
          <p:cNvSpPr txBox="1"/>
          <p:nvPr/>
        </p:nvSpPr>
        <p:spPr>
          <a:xfrm>
            <a:off x="517585" y="1891661"/>
            <a:ext cx="104810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texte, s’il est lu et écouté vraiment, </a:t>
            </a:r>
            <a:endParaRPr lang="fr-FR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fr-FR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uvre un espace de réflexion, </a:t>
            </a:r>
            <a:r>
              <a:rPr lang="fr-FR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fr-FR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rencontre</a:t>
            </a:r>
          </a:p>
          <a:p>
            <a:r>
              <a:rPr lang="fr-FR" sz="4000" dirty="0" smtClean="0">
                <a:latin typeface="Times New Roman" panose="02020603050405020304" pitchFamily="18" charset="0"/>
              </a:rPr>
              <a:t>à l’intérieur de soi.</a:t>
            </a:r>
            <a:endParaRPr lang="fr-FR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60D7A61-639C-E65D-CE1B-F897386AA1A8}"/>
              </a:ext>
            </a:extLst>
          </p:cNvPr>
          <p:cNvSpPr txBox="1"/>
          <p:nvPr/>
        </p:nvSpPr>
        <p:spPr>
          <a:xfrm>
            <a:off x="2420756" y="4529608"/>
            <a:ext cx="7266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texte propose une rencontre avec le Dieu intérieur.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8079A5B-4F32-ADA9-567F-F10893B12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9" y="38476"/>
            <a:ext cx="2796793" cy="1545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84636664"/>
      </p:ext>
    </p:extLst>
  </p:cSld>
  <p:clrMapOvr>
    <a:masterClrMapping/>
  </p:clrMapOvr>
  <p:transition advTm="82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699" y="776921"/>
            <a:ext cx="5236049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un don</a:t>
            </a:r>
            <a:endParaRPr lang="fr-FR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5480D63-AE33-C46B-E6B9-1119E2F3FC35}"/>
              </a:ext>
            </a:extLst>
          </p:cNvPr>
          <p:cNvSpPr txBox="1"/>
          <p:nvPr/>
        </p:nvSpPr>
        <p:spPr>
          <a:xfrm>
            <a:off x="2438639" y="3281524"/>
            <a:ext cx="6097424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</a:t>
            </a:r>
            <a:r>
              <a:rPr lang="fr-FR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bible me raconte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D1AEF83E-2885-74AC-A005-D82957C7D432}"/>
              </a:ext>
            </a:extLst>
          </p:cNvPr>
          <p:cNvSpPr txBox="1">
            <a:spLocks/>
          </p:cNvSpPr>
          <p:nvPr/>
        </p:nvSpPr>
        <p:spPr>
          <a:xfrm>
            <a:off x="1971257" y="2160201"/>
            <a:ext cx="8061263" cy="859044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</a:t>
            </a:r>
            <a:r>
              <a:rPr kumimoji="0" lang="fr-FR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kumimoji="0" lang="fr-FR" sz="10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découverte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D1AEF83E-2885-74AC-A005-D82957C7D432}"/>
              </a:ext>
            </a:extLst>
          </p:cNvPr>
          <p:cNvSpPr txBox="1">
            <a:spLocks/>
          </p:cNvSpPr>
          <p:nvPr/>
        </p:nvSpPr>
        <p:spPr>
          <a:xfrm>
            <a:off x="3762988" y="4800428"/>
            <a:ext cx="7547563" cy="703099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Lire la bible est une</a:t>
            </a:r>
            <a:r>
              <a:rPr kumimoji="0" lang="fr-FR" sz="10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rencontre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9374819-53AA-6CD0-D0C4-210A59D8A929}"/>
              </a:ext>
            </a:extLst>
          </p:cNvPr>
          <p:cNvSpPr txBox="1"/>
          <p:nvPr/>
        </p:nvSpPr>
        <p:spPr>
          <a:xfrm>
            <a:off x="252702" y="198638"/>
            <a:ext cx="5923486" cy="163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en catéchèse </a:t>
            </a:r>
            <a:endParaRPr lang="fr-FR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les âges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09AEE2B-7001-8514-1577-2986C3D754CC}"/>
              </a:ext>
            </a:extLst>
          </p:cNvPr>
          <p:cNvSpPr txBox="1"/>
          <p:nvPr/>
        </p:nvSpPr>
        <p:spPr>
          <a:xfrm>
            <a:off x="1745710" y="1880876"/>
            <a:ext cx="6097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Vous remettre les textes</a:t>
            </a:r>
            <a:endParaRPr lang="fr-FR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5BD51F1-F794-464A-9E1F-911B71983574}"/>
              </a:ext>
            </a:extLst>
          </p:cNvPr>
          <p:cNvSpPr txBox="1"/>
          <p:nvPr/>
        </p:nvSpPr>
        <p:spPr>
          <a:xfrm>
            <a:off x="3193534" y="2506903"/>
            <a:ext cx="6750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vous d’opérer une lecture </a:t>
            </a:r>
            <a:r>
              <a:rPr lang="fr-FR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</a:p>
          <a:p>
            <a:r>
              <a:rPr lang="fr-FR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vous laisser toucher !</a:t>
            </a:r>
            <a:r>
              <a:rPr lang="fr-FR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39F83FA-2E9E-7910-347C-86C309010564}"/>
              </a:ext>
            </a:extLst>
          </p:cNvPr>
          <p:cNvSpPr txBox="1"/>
          <p:nvPr/>
        </p:nvSpPr>
        <p:spPr>
          <a:xfrm>
            <a:off x="683433" y="4026622"/>
            <a:ext cx="10462189" cy="2706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Rien d’autre que de faire l’expérience d’une rencontre,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d’une naissance, nouvelle naissance spirituelle.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Rencontre avec un texte qui peut devenir parole et/ou Parole.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Rencontre sur un chemin d’une joie qui se cherche.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00  pour site par la parole\2022 dessins pour page accueil 2021\1slider ouvrir la Bib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0221" y="217156"/>
            <a:ext cx="3671961" cy="22471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36938370"/>
      </p:ext>
    </p:extLst>
  </p:cSld>
  <p:clrMapOvr>
    <a:masterClrMapping/>
  </p:clrMapOvr>
  <p:transition advTm="92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8908E2-EE49-44D2-9428-A28D2312A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9018A0-5DE6-4CC9-AB25-675616AF7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AD5C302-E4AF-4B3F-818D-17AEA68E7F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D27820F-8F33-4F10-AFA0-72D2722D2F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B88B599-C539-4F18-A32A-40207EC6E2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ED888B23-07FA-482A-96DF-47E31AF1A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457199"/>
            <a:ext cx="11734801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962D74A-FCFE-EF87-E066-6485D3309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490" y="3145376"/>
            <a:ext cx="4724400" cy="261023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5AAF80C-D074-F787-F619-9565C48B173F}"/>
              </a:ext>
            </a:extLst>
          </p:cNvPr>
          <p:cNvSpPr txBox="1"/>
          <p:nvPr/>
        </p:nvSpPr>
        <p:spPr>
          <a:xfrm>
            <a:off x="6404355" y="4676010"/>
            <a:ext cx="4953000" cy="1013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Inspiré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de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l’introduction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du livre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La lecture chemin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d’alliance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Lectio Divina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Anne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Pénicaud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Cerf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effectLst/>
              </a:rPr>
              <a:t>Octobre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010264107"/>
      </p:ext>
    </p:extLst>
  </p:cSld>
  <p:clrMapOvr>
    <a:masterClrMapping/>
  </p:clrMapOvr>
  <p:transition advTm="648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2.9|4.2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6|5.7|12.4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49.1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5.4|21.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248</Words>
  <Application>Microsoft Office PowerPoint</Application>
  <PresentationFormat>Personnalisé</PresentationFormat>
  <Paragraphs>46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A quoi sert  la bible ?</vt:lpstr>
      <vt:lpstr>Diapositive 2</vt:lpstr>
      <vt:lpstr>Lire la bible est une découverte 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quoi sert  de se mettre à l’écoute de la bible ?</dc:title>
  <dc:creator>odile theiller</dc:creator>
  <cp:lastModifiedBy>Utilisateur Windows</cp:lastModifiedBy>
  <cp:revision>33</cp:revision>
  <dcterms:created xsi:type="dcterms:W3CDTF">2022-08-29T12:58:45Z</dcterms:created>
  <dcterms:modified xsi:type="dcterms:W3CDTF">2022-09-17T13:16:36Z</dcterms:modified>
</cp:coreProperties>
</file>