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56" r:id="rId11"/>
    <p:sldId id="267" r:id="rId12"/>
    <p:sldId id="268" r:id="rId13"/>
    <p:sldId id="269" r:id="rId14"/>
    <p:sldId id="270" r:id="rId15"/>
    <p:sldId id="265" r:id="rId16"/>
    <p:sldId id="26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41FE15-DEF3-CE0E-0315-9733BED7A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CFCA049-3538-A6EC-B506-5693D7879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BB3E4F1-6489-552C-7C03-27F359B2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992019C-BE8F-F370-167C-43B20382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BB4C2B1-A7B7-D883-3723-CA097A8E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893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765CE8-8D0D-C85B-CDD5-BF2F13E4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4DE9300-2207-5B05-AF0D-BB71DCC75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D11660B-3F29-99CF-A2A6-94B8F82C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79846C4-7793-937F-E88E-9E7F0B6A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7289176-9996-190A-4803-F06E86B9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927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84D5176-3451-51E5-9A04-C6A3084EC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AFF94C5-136F-01B9-1247-A3FBF1D84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F318EAE-C06C-EA94-C8E1-DFCE485B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4C6897B-D5AA-DE37-7994-9B16E5CB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E71BF78-1566-9EAA-9DBF-FACA8399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724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9E2B68-869B-461E-A53A-4F2FF3D0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25E460C-5129-CD57-0750-CED62C44E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74EB0AC-4C5B-1609-019A-D7281028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A0247B5-45B1-61D1-D6A2-90C6C2B5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FA2CBD5-673F-ACFC-E134-D27B87CE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6431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F1B77D-00EB-03D5-F082-3B78A814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3D1C52D-EA9D-72FF-B608-90A8A162E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486D044-064B-6C23-F518-2F32BE27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8425608-24F9-55EF-A196-3628B17C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0921162-3327-CF86-579A-12B92DD7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24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595BE6-CAC8-ED96-0E66-5BDD6682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2B830AE-96C6-A0A9-45D6-9E199906C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AC94014-0122-95EB-9BDE-064B337AF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48B04A8-4311-891B-B867-3DB59C28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988FE6A-F5D9-26D4-A188-58DFDB07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E3C84B2-C7C8-06FA-1F4A-92EF5EAF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78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6DA901-47C5-6390-BBB4-E13C0CCE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22B2109-DD62-B2ED-EB52-26430188C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E112741-3FE7-84E6-541B-1A46AA948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DCF8F388-952E-9651-8B8E-6C2287C22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83F4C4A4-F068-7E21-4028-F9D5DB126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3B65513-6BDF-DA86-03A5-EEF16555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0C6F5B9-8705-DE7C-9A22-13C96A95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B43E6CA-16BA-D1E4-2AF1-26FBDEFC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955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F04090-A00E-BEDB-502E-FC7211F9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1BA3C3F-EE6D-AF6E-DF5B-1D66E221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3E57103-02C8-6EAD-D4D2-55706E7C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95A889D-870F-5191-726C-ADE2F216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940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90AFC05-F922-9616-A42E-60D65649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9371C63-49A2-636B-E0C5-84459138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E4FBAF1-4FFE-9591-0470-74EF6672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706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987754-9236-B869-1473-4165B436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9411B5B-2014-9FE0-BE79-7F479B802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5E41176-4D31-6E01-CF06-0D2D764E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3D2C0B1-7F04-6E39-5A54-B1D63D0F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50771D2-AED6-2F85-3904-B1BEB378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235ABA1-DD01-85D0-A87B-E32B4D91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061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545DBC-2290-4A8F-0177-A2310037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CC3AB3F-C329-83B9-39E4-058B9AA45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DB828E5-B110-3D93-2EF8-3781AAA90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9027E9E-601A-C56E-3499-A9C3A63E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A45EB6C-481A-AA08-12EC-B6FBAC6C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189F616-CDBF-3B19-B877-BFE37F13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050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4A14A9D-3643-AC1D-0132-B0238BDF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DAA86AA-9B8A-4F47-226F-5A5E002AF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AC1847C-8100-35BB-9621-F585AB827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44098-0A47-423B-9A28-4BDFE70F9EC6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DA5D879-CDA3-BBB3-0F08-A6BACFF09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D4ED00-D7DE-858C-4AA1-E3DB582DF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DDB0CF-8D99-496B-B55D-81B479F3EF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747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8924" y="839580"/>
            <a:ext cx="6011173" cy="129977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Tableaux  5 femmes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88521" y="5046453"/>
            <a:ext cx="497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Diapos 2 à 6   Présentation des 5 tableaux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Diapos 7 à 15 Méditation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inture, habits, art, Visage humain&#10;&#10;Le contenu généré par l’IA peut être incorrect.">
            <a:extLst>
              <a:ext uri="{FF2B5EF4-FFF2-40B4-BE49-F238E27FC236}">
                <a16:creationId xmlns:a16="http://schemas.microsoft.com/office/drawing/2014/main" xmlns="" id="{418E355E-90F2-52D4-46FD-479B51BF9C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460" y="0"/>
            <a:ext cx="5137079" cy="6858000"/>
          </a:xfrm>
          <a:prstGeom prst="rect">
            <a:avLst/>
          </a:prstGeom>
        </p:spPr>
      </p:pic>
      <p:pic>
        <p:nvPicPr>
          <p:cNvPr id="9" name="Image 8" descr="Une image contenant peinture, art, Visage humain, personne&#10;&#10;Le contenu généré par l’IA peut être incorrect.">
            <a:extLst>
              <a:ext uri="{FF2B5EF4-FFF2-40B4-BE49-F238E27FC236}">
                <a16:creationId xmlns:a16="http://schemas.microsoft.com/office/drawing/2014/main" xmlns="" id="{7F0129B1-8733-6360-D790-C63B17BB4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051" y="0"/>
            <a:ext cx="3377990" cy="6858000"/>
          </a:xfrm>
          <a:prstGeom prst="rect">
            <a:avLst/>
          </a:prstGeom>
          <a:effectLst>
            <a:softEdge rad="698500"/>
          </a:effectLst>
        </p:spPr>
      </p:pic>
    </p:spTree>
    <p:extLst>
      <p:ext uri="{BB962C8B-B14F-4D97-AF65-F5344CB8AC3E}">
        <p14:creationId xmlns:p14="http://schemas.microsoft.com/office/powerpoint/2010/main" xmlns="" val="25480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inture, habits, mythologie, art&#10;&#10;Le contenu généré par l’IA peut être incorrect.">
            <a:extLst>
              <a:ext uri="{FF2B5EF4-FFF2-40B4-BE49-F238E27FC236}">
                <a16:creationId xmlns:a16="http://schemas.microsoft.com/office/drawing/2014/main" xmlns="" id="{D14ECD16-EA94-F43A-49FD-B87C6CB00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622" y="0"/>
            <a:ext cx="8022146" cy="6883002"/>
          </a:xfrm>
        </p:spPr>
      </p:pic>
      <p:pic>
        <p:nvPicPr>
          <p:cNvPr id="9" name="Image 8" descr="Une image contenant peinture, mythologie, mammifère, chien&#10;&#10;Le contenu généré par l’IA peut être incorrect.">
            <a:extLst>
              <a:ext uri="{FF2B5EF4-FFF2-40B4-BE49-F238E27FC236}">
                <a16:creationId xmlns:a16="http://schemas.microsoft.com/office/drawing/2014/main" xmlns="" id="{90F19511-C292-0DB0-838C-1B2E82472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9167" y="-812514"/>
            <a:ext cx="6183516" cy="11190464"/>
          </a:xfrm>
          <a:prstGeom prst="rect">
            <a:avLst/>
          </a:prstGeom>
          <a:effectLst>
            <a:softEdge rad="863600"/>
          </a:effectLst>
        </p:spPr>
      </p:pic>
    </p:spTree>
    <p:extLst>
      <p:ext uri="{BB962C8B-B14F-4D97-AF65-F5344CB8AC3E}">
        <p14:creationId xmlns:p14="http://schemas.microsoft.com/office/powerpoint/2010/main" xmlns="" val="18121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inture, habits, ciel, art&#10;&#10;Le contenu généré par l’IA peut être incorrect.">
            <a:extLst>
              <a:ext uri="{FF2B5EF4-FFF2-40B4-BE49-F238E27FC236}">
                <a16:creationId xmlns:a16="http://schemas.microsoft.com/office/drawing/2014/main" xmlns="" id="{81995E56-EFB7-FB0B-8EF0-B97A88A32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309" y="-1"/>
            <a:ext cx="8159478" cy="6894759"/>
          </a:xfrm>
        </p:spPr>
      </p:pic>
      <p:pic>
        <p:nvPicPr>
          <p:cNvPr id="9" name="Image 8" descr="Une image contenant peinture, art, habits, nuage&#10;&#10;Le contenu généré par l’IA peut être incorrect.">
            <a:extLst>
              <a:ext uri="{FF2B5EF4-FFF2-40B4-BE49-F238E27FC236}">
                <a16:creationId xmlns:a16="http://schemas.microsoft.com/office/drawing/2014/main" xmlns="" id="{209B7341-E80C-31A7-B9F9-69E614F43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635" y="-964402"/>
            <a:ext cx="4364875" cy="8255020"/>
          </a:xfrm>
          <a:prstGeom prst="rect">
            <a:avLst/>
          </a:prstGeom>
          <a:effectLst>
            <a:softEdge rad="1028700"/>
          </a:effectLst>
        </p:spPr>
      </p:pic>
    </p:spTree>
    <p:extLst>
      <p:ext uri="{BB962C8B-B14F-4D97-AF65-F5344CB8AC3E}">
        <p14:creationId xmlns:p14="http://schemas.microsoft.com/office/powerpoint/2010/main" xmlns="" val="21144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nuage, ciel, plein air, habits&#10;&#10;Le contenu généré par l’IA peut être incorrect.">
            <a:extLst>
              <a:ext uri="{FF2B5EF4-FFF2-40B4-BE49-F238E27FC236}">
                <a16:creationId xmlns:a16="http://schemas.microsoft.com/office/drawing/2014/main" xmlns="" id="{B4299BF0-E4EE-639C-B135-8C1745B4A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76" y="0"/>
            <a:ext cx="11418848" cy="6858000"/>
          </a:xfrm>
          <a:effectLst>
            <a:softEdge rad="0"/>
          </a:effectLst>
        </p:spPr>
      </p:pic>
      <p:pic>
        <p:nvPicPr>
          <p:cNvPr id="9" name="Image 8" descr="Une image contenant peinture, personne, femme, plein air&#10;&#10;Le contenu généré par l’IA peut être incorrect.">
            <a:extLst>
              <a:ext uri="{FF2B5EF4-FFF2-40B4-BE49-F238E27FC236}">
                <a16:creationId xmlns:a16="http://schemas.microsoft.com/office/drawing/2014/main" xmlns="" id="{4BBD78C5-B628-90FD-0F13-0D74F05FD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9626" y="-285135"/>
            <a:ext cx="4720330" cy="8249119"/>
          </a:xfrm>
          <a:prstGeom prst="rect">
            <a:avLst/>
          </a:prstGeom>
          <a:effectLst>
            <a:softEdge rad="584200"/>
          </a:effectLst>
        </p:spPr>
      </p:pic>
    </p:spTree>
    <p:extLst>
      <p:ext uri="{BB962C8B-B14F-4D97-AF65-F5344CB8AC3E}">
        <p14:creationId xmlns:p14="http://schemas.microsoft.com/office/powerpoint/2010/main" xmlns="" val="17616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art, peinture, dessin humoristique, Dessin d’enfant&#10;&#10;Le contenu généré par l’IA peut être incorrect.">
            <a:extLst>
              <a:ext uri="{FF2B5EF4-FFF2-40B4-BE49-F238E27FC236}">
                <a16:creationId xmlns:a16="http://schemas.microsoft.com/office/drawing/2014/main" xmlns="" id="{BD8E7658-6672-5DCE-382E-EDBFB1F21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4217" y="-28960"/>
            <a:ext cx="8264351" cy="6886960"/>
          </a:xfrm>
        </p:spPr>
      </p:pic>
      <p:pic>
        <p:nvPicPr>
          <p:cNvPr id="7" name="Image 6" descr="Une image contenant texte, peinture, art, Dessin d’enfant&#10;&#10;Le contenu généré par l’IA peut être incorrect.">
            <a:extLst>
              <a:ext uri="{FF2B5EF4-FFF2-40B4-BE49-F238E27FC236}">
                <a16:creationId xmlns:a16="http://schemas.microsoft.com/office/drawing/2014/main" xmlns="" id="{ED15E2B2-A1FC-94DB-537B-3003D99D9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293" y="-108155"/>
            <a:ext cx="2856198" cy="10165810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xmlns="" val="40414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3 Groupe aĚ quatre personn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05" y="0"/>
            <a:ext cx="50920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7431" y="4542946"/>
            <a:ext cx="10515600" cy="2315054"/>
          </a:xfrm>
        </p:spPr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SDIC 34 – Catéchèse Par la Parole </a:t>
            </a:r>
          </a:p>
          <a:p>
            <a:pPr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Formation - 5 femmes ? </a:t>
            </a:r>
          </a:p>
          <a:p>
            <a:pPr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Entrer dans la généalogie de Jésus </a:t>
            </a:r>
          </a:p>
          <a:p>
            <a:pPr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27 mars 2025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604" y="258641"/>
            <a:ext cx="10788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Horace Vernet, Juda et Tamar (1840, Huile sur toile), Wallace Collection, Londres, Royaume Uni. Domaine public © </a:t>
            </a:r>
            <a:r>
              <a:rPr lang="fr-FR" dirty="0" err="1" smtClean="0">
                <a:solidFill>
                  <a:schemeClr val="bg1"/>
                </a:solidFill>
              </a:rPr>
              <a:t>Wikicommons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78" y="948278"/>
            <a:ext cx="1116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Matteo Rosselli (1578-1650), La Courtisane </a:t>
            </a:r>
            <a:r>
              <a:rPr lang="fr-FR" dirty="0" err="1" smtClean="0">
                <a:solidFill>
                  <a:schemeClr val="bg1"/>
                </a:solidFill>
              </a:rPr>
              <a:t>Rahab</a:t>
            </a:r>
            <a:r>
              <a:rPr lang="fr-FR" dirty="0" smtClean="0">
                <a:solidFill>
                  <a:schemeClr val="bg1"/>
                </a:solidFill>
              </a:rPr>
              <a:t> fait échapper de Jéricho les espions envoyés par Josué (vers 1630, huile sur toile, 193 x 218 cm), Musée des </a:t>
            </a:r>
            <a:r>
              <a:rPr lang="fr-FR" dirty="0" err="1" smtClean="0">
                <a:solidFill>
                  <a:schemeClr val="bg1"/>
                </a:solidFill>
              </a:rPr>
              <a:t>Beaux-Arts</a:t>
            </a:r>
            <a:r>
              <a:rPr lang="fr-FR" dirty="0" smtClean="0">
                <a:solidFill>
                  <a:schemeClr val="bg1"/>
                </a:solidFill>
              </a:rPr>
              <a:t>, Nîmes (France). Domaine public.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350" y="1690626"/>
            <a:ext cx="1095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Julius </a:t>
            </a:r>
            <a:r>
              <a:rPr lang="fr-FR" dirty="0" err="1" smtClean="0">
                <a:solidFill>
                  <a:schemeClr val="bg1"/>
                </a:solidFill>
              </a:rPr>
              <a:t>Schnorr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von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Carolsfeld</a:t>
            </a:r>
            <a:r>
              <a:rPr lang="fr-FR" dirty="0" smtClean="0">
                <a:solidFill>
                  <a:schemeClr val="bg1"/>
                </a:solidFill>
              </a:rPr>
              <a:t> (1794-1872), Ruth dans le champ de Booz, (1828, huile sur toile 59 x 70 cm), National </a:t>
            </a:r>
            <a:r>
              <a:rPr lang="fr-FR" dirty="0" err="1" smtClean="0">
                <a:solidFill>
                  <a:schemeClr val="bg1"/>
                </a:solidFill>
              </a:rPr>
              <a:t>Gallery</a:t>
            </a:r>
            <a:r>
              <a:rPr lang="fr-FR" dirty="0" smtClean="0">
                <a:solidFill>
                  <a:schemeClr val="bg1"/>
                </a:solidFill>
              </a:rPr>
              <a:t>, Londres, Angleterre. Domaine public.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471" y="2485739"/>
            <a:ext cx="10728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Jean-Léon Gérôme (1824-1904), Bethsabée (1889, huile sur toile), Collection privée.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969" y="3736040"/>
            <a:ext cx="5258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Macha </a:t>
            </a:r>
            <a:r>
              <a:rPr lang="fr-FR" dirty="0" err="1" smtClean="0">
                <a:solidFill>
                  <a:schemeClr val="bg1"/>
                </a:solidFill>
              </a:rPr>
              <a:t>Chmakoff</a:t>
            </a:r>
            <a:r>
              <a:rPr lang="fr-FR" dirty="0" smtClean="0">
                <a:solidFill>
                  <a:schemeClr val="bg1"/>
                </a:solidFill>
              </a:rPr>
              <a:t> , groupe à 4 personnages, 1996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5356" y="3012127"/>
            <a:ext cx="1068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Sr Ghislaine </a:t>
            </a:r>
            <a:r>
              <a:rPr lang="fr-FR" dirty="0" err="1" smtClean="0">
                <a:solidFill>
                  <a:schemeClr val="bg1"/>
                </a:solidFill>
              </a:rPr>
              <a:t>Pauquet</a:t>
            </a:r>
            <a:r>
              <a:rPr lang="fr-FR" dirty="0" smtClean="0">
                <a:solidFill>
                  <a:schemeClr val="bg1"/>
                </a:solidFill>
              </a:rPr>
              <a:t>, religieuse du cénacle,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Femmes présentes à la Pentecôte, Centre spirituel 68 avenue de Paris 78000 Versailles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inture, habits, art, Visage humain&#10;&#10;Le contenu généré par l’IA peut être incorrect.">
            <a:extLst>
              <a:ext uri="{FF2B5EF4-FFF2-40B4-BE49-F238E27FC236}">
                <a16:creationId xmlns:a16="http://schemas.microsoft.com/office/drawing/2014/main" xmlns="" id="{418E355E-90F2-52D4-46FD-479B51BF9C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792" y="0"/>
            <a:ext cx="513707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7689" y="5305093"/>
            <a:ext cx="4629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Horace Vernet, Juda et Tamar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 (1840, Huile sur toile),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Wallace Collection, Londres, Royaume Uni. Domaine public © </a:t>
            </a:r>
            <a:r>
              <a:rPr lang="fr-FR" dirty="0" err="1" smtClean="0">
                <a:solidFill>
                  <a:schemeClr val="bg1"/>
                </a:solidFill>
              </a:rPr>
              <a:t>Wikicommons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0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inture, habits, mythologie, art&#10;&#10;Le contenu généré par l’IA peut être incorrect.">
            <a:extLst>
              <a:ext uri="{FF2B5EF4-FFF2-40B4-BE49-F238E27FC236}">
                <a16:creationId xmlns:a16="http://schemas.microsoft.com/office/drawing/2014/main" xmlns="" id="{D14ECD16-EA94-F43A-49FD-B87C6CB00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056" y="-25002"/>
            <a:ext cx="8022146" cy="6883002"/>
          </a:xfrm>
        </p:spPr>
      </p:pic>
      <p:sp>
        <p:nvSpPr>
          <p:cNvPr id="4" name="Rectangle 3"/>
          <p:cNvSpPr/>
          <p:nvPr/>
        </p:nvSpPr>
        <p:spPr>
          <a:xfrm>
            <a:off x="8747184" y="3907139"/>
            <a:ext cx="32090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Matteo Rosselli (1578-1650), La Courtisane </a:t>
            </a:r>
            <a:r>
              <a:rPr lang="fr-FR" dirty="0" err="1" smtClean="0">
                <a:solidFill>
                  <a:schemeClr val="bg1"/>
                </a:solidFill>
              </a:rPr>
              <a:t>Rahab</a:t>
            </a:r>
            <a:r>
              <a:rPr lang="fr-FR" dirty="0" smtClean="0">
                <a:solidFill>
                  <a:schemeClr val="bg1"/>
                </a:solidFill>
              </a:rPr>
              <a:t> fait échapper de Jéricho les espions envoyés par Josué (vers 1630, huile sur toile, 193 x 218 cm),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Musée des </a:t>
            </a:r>
            <a:r>
              <a:rPr lang="fr-FR" dirty="0" err="1" smtClean="0">
                <a:solidFill>
                  <a:schemeClr val="bg1"/>
                </a:solidFill>
              </a:rPr>
              <a:t>Beaux-Arts</a:t>
            </a:r>
            <a:r>
              <a:rPr lang="fr-FR" dirty="0" smtClean="0">
                <a:solidFill>
                  <a:schemeClr val="bg1"/>
                </a:solidFill>
              </a:rPr>
              <a:t>, Nîmes (France).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Domaine public.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1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inture, habits, ciel, art&#10;&#10;Le contenu généré par l’IA peut être incorrect.">
            <a:extLst>
              <a:ext uri="{FF2B5EF4-FFF2-40B4-BE49-F238E27FC236}">
                <a16:creationId xmlns:a16="http://schemas.microsoft.com/office/drawing/2014/main" xmlns="" id="{81995E56-EFB7-FB0B-8EF0-B97A88A32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90" y="0"/>
            <a:ext cx="8159478" cy="6894759"/>
          </a:xfrm>
        </p:spPr>
      </p:pic>
      <p:sp>
        <p:nvSpPr>
          <p:cNvPr id="4" name="Rectangle 3"/>
          <p:cNvSpPr/>
          <p:nvPr/>
        </p:nvSpPr>
        <p:spPr>
          <a:xfrm>
            <a:off x="8635040" y="4502836"/>
            <a:ext cx="3556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Julius </a:t>
            </a:r>
            <a:r>
              <a:rPr lang="fr-FR" dirty="0" err="1" smtClean="0">
                <a:solidFill>
                  <a:schemeClr val="bg1"/>
                </a:solidFill>
              </a:rPr>
              <a:t>Schnorr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von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Carolsfeld</a:t>
            </a:r>
            <a:r>
              <a:rPr lang="fr-FR" dirty="0" smtClean="0">
                <a:solidFill>
                  <a:schemeClr val="bg1"/>
                </a:solidFill>
              </a:rPr>
              <a:t> (1794-1872),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Ruth dans le champ de Booz, (1828, huile sur toile 59 x 70 cm), National </a:t>
            </a:r>
            <a:r>
              <a:rPr lang="fr-FR" dirty="0" err="1" smtClean="0">
                <a:solidFill>
                  <a:schemeClr val="bg1"/>
                </a:solidFill>
              </a:rPr>
              <a:t>Gallery</a:t>
            </a:r>
            <a:r>
              <a:rPr lang="fr-FR" dirty="0" smtClean="0">
                <a:solidFill>
                  <a:schemeClr val="bg1"/>
                </a:solidFill>
              </a:rPr>
              <a:t>, Londres, Angleterre. Domaine public.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4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nuage, ciel, plein air, habits&#10;&#10;Le contenu généré par l’IA peut être incorrect.">
            <a:extLst>
              <a:ext uri="{FF2B5EF4-FFF2-40B4-BE49-F238E27FC236}">
                <a16:creationId xmlns:a16="http://schemas.microsoft.com/office/drawing/2014/main" xmlns="" id="{B4299BF0-E4EE-639C-B135-8C1745B4A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85" y="0"/>
            <a:ext cx="10577598" cy="6352757"/>
          </a:xfrm>
          <a:effectLst>
            <a:softEdge rad="0"/>
          </a:effectLst>
        </p:spPr>
      </p:pic>
      <p:sp>
        <p:nvSpPr>
          <p:cNvPr id="4" name="Rectangle 3"/>
          <p:cNvSpPr/>
          <p:nvPr/>
        </p:nvSpPr>
        <p:spPr>
          <a:xfrm>
            <a:off x="1532627" y="6488668"/>
            <a:ext cx="969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Jean-Léon Gérôme (1824-1904), Bethsabée (1889, huile sur toile), Collection privée.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art, peinture, dessin humoristique, Dessin d’enfant&#10;&#10;Le contenu généré par l’IA peut être incorrect.">
            <a:extLst>
              <a:ext uri="{FF2B5EF4-FFF2-40B4-BE49-F238E27FC236}">
                <a16:creationId xmlns:a16="http://schemas.microsoft.com/office/drawing/2014/main" xmlns="" id="{BD8E7658-6672-5DCE-382E-EDBFB1F21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168" y="0"/>
            <a:ext cx="8264351" cy="6886960"/>
          </a:xfrm>
        </p:spPr>
      </p:pic>
      <p:sp>
        <p:nvSpPr>
          <p:cNvPr id="4" name="ZoneTexte 3"/>
          <p:cNvSpPr txBox="1"/>
          <p:nvPr/>
        </p:nvSpPr>
        <p:spPr>
          <a:xfrm>
            <a:off x="9316528" y="4572002"/>
            <a:ext cx="2674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Sr Ghislaine </a:t>
            </a:r>
            <a:r>
              <a:rPr lang="fr-FR" dirty="0" err="1" smtClean="0">
                <a:solidFill>
                  <a:schemeClr val="bg1"/>
                </a:solidFill>
              </a:rPr>
              <a:t>Pauquet</a:t>
            </a:r>
            <a:r>
              <a:rPr lang="fr-FR" dirty="0" smtClean="0">
                <a:solidFill>
                  <a:schemeClr val="bg1"/>
                </a:solidFill>
              </a:rPr>
              <a:t>, religieuse du cénacle,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Femmes présentes à la Pentecôte,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Centre spirituel 68 avenue de Paris 78000 Versailles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4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2766" y="925842"/>
            <a:ext cx="7460411" cy="1325563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Entrons dans la méditation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C321532-8089-2F2C-6356-0C101CE8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141" y="88490"/>
            <a:ext cx="5194908" cy="676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5E5E41E-D9FD-05C7-C824-8ED705721323}"/>
              </a:ext>
            </a:extLst>
          </p:cNvPr>
          <p:cNvSpPr txBox="1"/>
          <p:nvPr/>
        </p:nvSpPr>
        <p:spPr>
          <a:xfrm>
            <a:off x="5871595" y="3347884"/>
            <a:ext cx="71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32497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personne, peinture, femme&#10;&#10;Le contenu généré par l’IA peut être incorrect.">
            <a:extLst>
              <a:ext uri="{FF2B5EF4-FFF2-40B4-BE49-F238E27FC236}">
                <a16:creationId xmlns:a16="http://schemas.microsoft.com/office/drawing/2014/main" xmlns="" id="{5F5EF9A8-EB08-8B4A-F1F5-CE3777359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26581">
            <a:off x="2272233" y="431652"/>
            <a:ext cx="2286229" cy="2447800"/>
          </a:xfrm>
          <a:effectLst/>
        </p:spPr>
      </p:pic>
      <p:pic>
        <p:nvPicPr>
          <p:cNvPr id="7" name="Image 6" descr="Une image contenant peinture, texte, Visage humain, habits&#10;&#10;Le contenu généré par l’IA peut être incorrect.">
            <a:extLst>
              <a:ext uri="{FF2B5EF4-FFF2-40B4-BE49-F238E27FC236}">
                <a16:creationId xmlns:a16="http://schemas.microsoft.com/office/drawing/2014/main" xmlns="" id="{3AEA63FE-2CE9-A389-4956-BCDA9B2F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0" y="2595412"/>
            <a:ext cx="3098231" cy="3545209"/>
          </a:xfrm>
          <a:prstGeom prst="rect">
            <a:avLst/>
          </a:prstGeom>
          <a:effectLst/>
        </p:spPr>
      </p:pic>
      <p:pic>
        <p:nvPicPr>
          <p:cNvPr id="9" name="Image 8" descr="Une image contenant peinture, Visage humain, habits, mythologie&#10;&#10;Le contenu généré par l’IA peut être incorrect.">
            <a:extLst>
              <a:ext uri="{FF2B5EF4-FFF2-40B4-BE49-F238E27FC236}">
                <a16:creationId xmlns:a16="http://schemas.microsoft.com/office/drawing/2014/main" xmlns="" id="{0909940B-608C-4FAD-CF8F-7B9D0FF40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540">
            <a:off x="6955979" y="504612"/>
            <a:ext cx="2515540" cy="2991167"/>
          </a:xfrm>
          <a:prstGeom prst="rect">
            <a:avLst/>
          </a:prstGeom>
          <a:effectLst/>
        </p:spPr>
      </p:pic>
      <p:pic>
        <p:nvPicPr>
          <p:cNvPr id="11" name="Image 10" descr="Une image contenant personne, dos, Coude, Torse&#10;&#10;Le contenu généré par l’IA peut être incorrect.">
            <a:extLst>
              <a:ext uri="{FF2B5EF4-FFF2-40B4-BE49-F238E27FC236}">
                <a16:creationId xmlns:a16="http://schemas.microsoft.com/office/drawing/2014/main" xmlns="" id="{6031FBDD-C7FB-E76B-4B78-CAD8D0366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3816">
            <a:off x="9028877" y="3237955"/>
            <a:ext cx="2579421" cy="3401435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3" name="Image 12" descr="Une image contenant texte, peinture, art, Dessin d’enfant&#10;&#10;Le contenu généré par l’IA peut être incorrect.">
            <a:extLst>
              <a:ext uri="{FF2B5EF4-FFF2-40B4-BE49-F238E27FC236}">
                <a16:creationId xmlns:a16="http://schemas.microsoft.com/office/drawing/2014/main" xmlns="" id="{8747216A-7FCC-1423-A277-3A4A521A7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459" y="479235"/>
            <a:ext cx="1940783" cy="58498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0534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264</Words>
  <Application>Microsoft Office PowerPoint</Application>
  <PresentationFormat>Personnalisé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Tableaux  5 femmes </vt:lpstr>
      <vt:lpstr>Diapositive 2</vt:lpstr>
      <vt:lpstr>Diapositive 3</vt:lpstr>
      <vt:lpstr>Diapositive 4</vt:lpstr>
      <vt:lpstr>Diapositive 5</vt:lpstr>
      <vt:lpstr>Diapositive 6</vt:lpstr>
      <vt:lpstr>Entrons dans la méditation 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odile theiller</dc:creator>
  <cp:lastModifiedBy>Utilisateur Windows</cp:lastModifiedBy>
  <cp:revision>27</cp:revision>
  <dcterms:created xsi:type="dcterms:W3CDTF">2025-03-20T18:49:33Z</dcterms:created>
  <dcterms:modified xsi:type="dcterms:W3CDTF">2025-03-21T19:46:14Z</dcterms:modified>
</cp:coreProperties>
</file>