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uTdfZaUkiZ6w+i3CPezfqTzYl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A6A0B0-4AF7-4792-9B63-774FB01C6EB2}">
  <a:tblStyle styleId="{12A6A0B0-4AF7-4792-9B63-774FB01C6E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74000">
              <a:srgbClr val="AEC5E1"/>
            </a:gs>
            <a:gs pos="83000">
              <a:srgbClr val="AEC5E1"/>
            </a:gs>
            <a:gs pos="100000">
              <a:srgbClr val="C8D8EB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Une image contenant texte, eau, extérieur, natu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0568" y="548680"/>
            <a:ext cx="10021755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body" idx="1"/>
          </p:nvPr>
        </p:nvSpPr>
        <p:spPr>
          <a:xfrm>
            <a:off x="3635896" y="1088740"/>
            <a:ext cx="6120680" cy="468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b="1"/>
              <a:t>Programme </a:t>
            </a:r>
            <a:endParaRPr/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b="1"/>
              <a:t>Année C/A – Luc/Matthieu</a:t>
            </a:r>
            <a:endParaRPr/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b="1"/>
              <a:t>Vivre une traversée </a:t>
            </a:r>
            <a:endParaRPr/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3429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fr-FR" b="1"/>
              <a:t>5 modules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0" descr="4 logo recevoir traans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01" y="226224"/>
            <a:ext cx="4035992" cy="390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0"/>
          <p:cNvSpPr/>
          <p:nvPr/>
        </p:nvSpPr>
        <p:spPr>
          <a:xfrm>
            <a:off x="5866250" y="723237"/>
            <a:ext cx="219778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Recevoir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0"/>
          <p:cNvSpPr/>
          <p:nvPr/>
        </p:nvSpPr>
        <p:spPr>
          <a:xfrm>
            <a:off x="4786282" y="1667236"/>
            <a:ext cx="435771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Découvrir Dieu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créateur de l’homme.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Jésus-Christ,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 sa résurrection,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nous</a:t>
            </a:r>
            <a:r>
              <a:rPr lang="fr-FR" sz="2400" b="1" dirty="0"/>
              <a:t> </a:t>
            </a:r>
            <a:r>
              <a:rPr lang="fr-FR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ouvre le nouveau jardin de la création</a:t>
            </a: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/>
          <p:nvPr/>
        </p:nvSpPr>
        <p:spPr>
          <a:xfrm>
            <a:off x="5217912" y="5765431"/>
            <a:ext cx="31268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8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dimanche Carême Année A </a:t>
            </a: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294565" y="4731979"/>
            <a:ext cx="46155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Genèse 2-3 Adam et Eve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Matthieu 4 Tentations de Jésus 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Janvier-Février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1" descr="Une image contenant texte, liv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6446" y="1500174"/>
            <a:ext cx="3052936" cy="4831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 descr="Une image contenant texte, clipart, dessin au trai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260648"/>
            <a:ext cx="3456384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/>
        </p:nvSpPr>
        <p:spPr>
          <a:xfrm>
            <a:off x="4067944" y="181905"/>
            <a:ext cx="46228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récits - 2 images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Dieu qui crée l’homme</a:t>
            </a:r>
            <a:endParaRPr/>
          </a:p>
        </p:txBody>
      </p:sp>
      <p:sp>
        <p:nvSpPr>
          <p:cNvPr id="181" name="Google Shape;181;p11"/>
          <p:cNvSpPr txBox="1"/>
          <p:nvPr/>
        </p:nvSpPr>
        <p:spPr>
          <a:xfrm>
            <a:off x="357158" y="5572140"/>
            <a:ext cx="33575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Hortus Deliciarum Mont Ste Odile</a:t>
            </a:r>
            <a:endParaRPr/>
          </a:p>
        </p:txBody>
      </p:sp>
      <p:sp>
        <p:nvSpPr>
          <p:cNvPr id="182" name="Google Shape;182;p11"/>
          <p:cNvSpPr txBox="1"/>
          <p:nvPr/>
        </p:nvSpPr>
        <p:spPr>
          <a:xfrm>
            <a:off x="5715008" y="6357958"/>
            <a:ext cx="3428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Evangéliaire du grand St Martin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2" descr="Une image contenant car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3350" y="219249"/>
            <a:ext cx="7460650" cy="6612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 descr="Une image contenant texte, liv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74" y="-258969"/>
            <a:ext cx="4896544" cy="4871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 txBox="1"/>
          <p:nvPr/>
        </p:nvSpPr>
        <p:spPr>
          <a:xfrm>
            <a:off x="106860" y="4139363"/>
            <a:ext cx="1563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superbe fresque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reproduire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174119" y="6078345"/>
            <a:ext cx="142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Fenech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3" descr="Une image contenant texte, liv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1268760"/>
            <a:ext cx="3600400" cy="314714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5148066" y="692696"/>
            <a:ext cx="27363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Méditer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se préparer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sacrement de réconciliation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 tentations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envers la nature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envers les hommes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envers Dieu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4" descr="5 logo se relev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332656"/>
            <a:ext cx="4714908" cy="472301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/>
          <p:nvPr/>
        </p:nvSpPr>
        <p:spPr>
          <a:xfrm>
            <a:off x="5827336" y="969511"/>
            <a:ext cx="250587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relever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/>
          <p:nvPr/>
        </p:nvSpPr>
        <p:spPr>
          <a:xfrm>
            <a:off x="5715008" y="2015454"/>
            <a:ext cx="31432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Découvrir le salut de l’humanité qui se réalise en Jésus-Christ </a:t>
            </a:r>
            <a:endParaRPr dirty="0"/>
          </a:p>
        </p:txBody>
      </p:sp>
      <p:sp>
        <p:nvSpPr>
          <p:cNvPr id="204" name="Google Shape;204;p14"/>
          <p:cNvSpPr/>
          <p:nvPr/>
        </p:nvSpPr>
        <p:spPr>
          <a:xfrm>
            <a:off x="6228183" y="5672648"/>
            <a:ext cx="17041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Semaine Sainte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Pâques </a:t>
            </a:r>
            <a:endParaRPr dirty="0"/>
          </a:p>
        </p:txBody>
      </p:sp>
      <p:sp>
        <p:nvSpPr>
          <p:cNvPr id="205" name="Google Shape;205;p14"/>
          <p:cNvSpPr/>
          <p:nvPr/>
        </p:nvSpPr>
        <p:spPr>
          <a:xfrm>
            <a:off x="395536" y="5487941"/>
            <a:ext cx="32861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Textes de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Passion Résurrection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4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Avril-Mai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5931499" y="349396"/>
            <a:ext cx="283417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croix pascale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déployer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temps forts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Semaine Sainte</a:t>
            </a:r>
            <a:endParaRPr/>
          </a:p>
        </p:txBody>
      </p:sp>
      <p:sp>
        <p:nvSpPr>
          <p:cNvPr id="212" name="Google Shape;212;p15"/>
          <p:cNvSpPr txBox="1"/>
          <p:nvPr/>
        </p:nvSpPr>
        <p:spPr>
          <a:xfrm>
            <a:off x="331127" y="1768524"/>
            <a:ext cx="13740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Rameaux</a:t>
            </a:r>
            <a:endParaRPr/>
          </a:p>
        </p:txBody>
      </p:sp>
      <p:sp>
        <p:nvSpPr>
          <p:cNvPr id="213" name="Google Shape;213;p15"/>
          <p:cNvSpPr txBox="1"/>
          <p:nvPr/>
        </p:nvSpPr>
        <p:spPr>
          <a:xfrm>
            <a:off x="3391532" y="1773562"/>
            <a:ext cx="15603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Jeudi Saint</a:t>
            </a:r>
            <a:endParaRPr/>
          </a:p>
        </p:txBody>
      </p:sp>
      <p:sp>
        <p:nvSpPr>
          <p:cNvPr id="214" name="Google Shape;214;p15"/>
          <p:cNvSpPr txBox="1"/>
          <p:nvPr/>
        </p:nvSpPr>
        <p:spPr>
          <a:xfrm>
            <a:off x="3390816" y="358925"/>
            <a:ext cx="20508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Vendredi Saint</a:t>
            </a:r>
            <a:endParaRPr/>
          </a:p>
        </p:txBody>
      </p:sp>
      <p:sp>
        <p:nvSpPr>
          <p:cNvPr id="215" name="Google Shape;215;p15"/>
          <p:cNvSpPr txBox="1"/>
          <p:nvPr/>
        </p:nvSpPr>
        <p:spPr>
          <a:xfrm>
            <a:off x="3412830" y="6198938"/>
            <a:ext cx="18408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Samedi Saint</a:t>
            </a:r>
            <a:endParaRPr/>
          </a:p>
        </p:txBody>
      </p:sp>
      <p:sp>
        <p:nvSpPr>
          <p:cNvPr id="216" name="Google Shape;216;p15"/>
          <p:cNvSpPr txBox="1"/>
          <p:nvPr/>
        </p:nvSpPr>
        <p:spPr>
          <a:xfrm>
            <a:off x="5145402" y="2368590"/>
            <a:ext cx="11035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Pâques</a:t>
            </a:r>
            <a:endParaRPr/>
          </a:p>
        </p:txBody>
      </p:sp>
      <p:pic>
        <p:nvPicPr>
          <p:cNvPr id="217" name="Google Shape;217;p15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1251" y="2175150"/>
            <a:ext cx="1804038" cy="181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 descr="Une image contenant texte, posant, cad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305" y="2297225"/>
            <a:ext cx="1491134" cy="160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 descr="Une image contenant texte, livr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9886" y="2273263"/>
            <a:ext cx="1447952" cy="160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 descr="Une image contenant texte, peint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3311" y="-32828"/>
            <a:ext cx="1569519" cy="233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 descr="Une image contenant text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7704" y="3903401"/>
            <a:ext cx="1491133" cy="2805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2303748" y="1484783"/>
            <a:ext cx="39244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modules au choix</a:t>
            </a:r>
            <a:endParaRPr/>
          </a:p>
        </p:txBody>
      </p:sp>
      <p:pic>
        <p:nvPicPr>
          <p:cNvPr id="228" name="Google Shape;228;p16" descr="6 logo sorti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7" y="4437112"/>
            <a:ext cx="2149812" cy="224055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/>
          <p:nvPr/>
        </p:nvSpPr>
        <p:spPr>
          <a:xfrm>
            <a:off x="3635896" y="4437112"/>
            <a:ext cx="14879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6" descr="1 logo passer la me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576" y="2276872"/>
            <a:ext cx="2149813" cy="18488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" name="Google Shape;231;p16"/>
          <p:cNvGraphicFramePr/>
          <p:nvPr/>
        </p:nvGraphicFramePr>
        <p:xfrm>
          <a:off x="3563888" y="2216333"/>
          <a:ext cx="3429025" cy="670560"/>
        </p:xfrm>
        <a:graphic>
          <a:graphicData uri="http://schemas.openxmlformats.org/drawingml/2006/table">
            <a:tbl>
              <a:tblPr>
                <a:noFill/>
                <a:tableStyleId>{12A6A0B0-4AF7-4792-9B63-774FB01C6EB2}</a:tableStyleId>
              </a:tblPr>
              <a:tblGrid>
                <a:gridCol w="342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44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Passer la mer</a:t>
                      </a:r>
                      <a:endParaRPr sz="44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9525" marR="895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2" name="Google Shape;232;p16"/>
          <p:cNvSpPr txBox="1"/>
          <p:nvPr/>
        </p:nvSpPr>
        <p:spPr>
          <a:xfrm>
            <a:off x="3682946" y="5373217"/>
            <a:ext cx="47525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ceux qui ont utilisé Passer la mer récemment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7" descr="1 logo passer la m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932" y="966660"/>
            <a:ext cx="4572032" cy="39319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8" name="Google Shape;238;p17"/>
          <p:cNvGraphicFramePr/>
          <p:nvPr>
            <p:extLst>
              <p:ext uri="{D42A27DB-BD31-4B8C-83A1-F6EECF244321}">
                <p14:modId xmlns:p14="http://schemas.microsoft.com/office/powerpoint/2010/main" val="851441565"/>
              </p:ext>
            </p:extLst>
          </p:nvPr>
        </p:nvGraphicFramePr>
        <p:xfrm>
          <a:off x="5232267" y="1179820"/>
          <a:ext cx="3429025" cy="670560"/>
        </p:xfrm>
        <a:graphic>
          <a:graphicData uri="http://schemas.openxmlformats.org/drawingml/2006/table">
            <a:tbl>
              <a:tblPr>
                <a:noFill/>
                <a:tableStyleId>{12A6A0B0-4AF7-4792-9B63-774FB01C6EB2}</a:tableStyleId>
              </a:tblPr>
              <a:tblGrid>
                <a:gridCol w="342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4400" b="1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Passer la mer</a:t>
                      </a:r>
                      <a:endParaRPr sz="44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9525" marR="895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9" name="Google Shape;239;p17"/>
          <p:cNvSpPr/>
          <p:nvPr/>
        </p:nvSpPr>
        <p:spPr>
          <a:xfrm>
            <a:off x="5228730" y="2228671"/>
            <a:ext cx="364333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Découvrir le visage de Dieu qui libère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fait passer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mort à la vie </a:t>
            </a:r>
            <a:endParaRPr dirty="0"/>
          </a:p>
        </p:txBody>
      </p:sp>
      <p:sp>
        <p:nvSpPr>
          <p:cNvPr id="240" name="Google Shape;240;p17"/>
          <p:cNvSpPr/>
          <p:nvPr/>
        </p:nvSpPr>
        <p:spPr>
          <a:xfrm>
            <a:off x="6946779" y="5589971"/>
            <a:ext cx="16449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Temps pascal</a:t>
            </a:r>
            <a:endParaRPr dirty="0"/>
          </a:p>
        </p:txBody>
      </p:sp>
      <p:graphicFrame>
        <p:nvGraphicFramePr>
          <p:cNvPr id="241" name="Google Shape;241;p17"/>
          <p:cNvGraphicFramePr/>
          <p:nvPr>
            <p:extLst>
              <p:ext uri="{D42A27DB-BD31-4B8C-83A1-F6EECF244321}">
                <p14:modId xmlns:p14="http://schemas.microsoft.com/office/powerpoint/2010/main" val="3101544467"/>
              </p:ext>
            </p:extLst>
          </p:nvPr>
        </p:nvGraphicFramePr>
        <p:xfrm>
          <a:off x="179730" y="5167412"/>
          <a:ext cx="5049000" cy="1214450"/>
        </p:xfrm>
        <a:graphic>
          <a:graphicData uri="http://schemas.openxmlformats.org/drawingml/2006/table">
            <a:tbl>
              <a:tblPr>
                <a:noFill/>
                <a:tableStyleId>{12A6A0B0-4AF7-4792-9B63-774FB01C6EB2}</a:tableStyleId>
              </a:tblPr>
              <a:tblGrid>
                <a:gridCol w="504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4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Exode 12 à 14 </a:t>
                      </a:r>
                      <a:endParaRPr lang="fr-FR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Luc 22 à 24 </a:t>
                      </a:r>
                      <a:r>
                        <a:rPr lang="fr-FR" sz="140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  <a:r>
                        <a:rPr lang="fr-FR" sz="2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assion/ Résurrection </a:t>
                      </a:r>
                      <a:endParaRPr lang="fr-FR" sz="240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9525" marR="8952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2" name="Google Shape;242;p17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/>
          <p:nvPr/>
        </p:nvSpPr>
        <p:spPr>
          <a:xfrm>
            <a:off x="899592" y="3626675"/>
            <a:ext cx="698477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sarcophage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mieux découvrir le texte fondateur Exode 14 Le passage de la mer </a:t>
            </a:r>
            <a:endParaRPr/>
          </a:p>
        </p:txBody>
      </p:sp>
      <p:pic>
        <p:nvPicPr>
          <p:cNvPr id="248" name="Google Shape;248;p18" descr="Une image contenant bâtiment, sculpture, matériau de construction, pierr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0648"/>
            <a:ext cx="9144000" cy="297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9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33036"/>
            <a:ext cx="528015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0473" y="3501008"/>
            <a:ext cx="5672223" cy="283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9"/>
          <p:cNvSpPr txBox="1"/>
          <p:nvPr/>
        </p:nvSpPr>
        <p:spPr>
          <a:xfrm>
            <a:off x="5916585" y="233036"/>
            <a:ext cx="2809007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jeu de dominos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opérer des rapprochements entre le passage de la mer et le passage Mort/Résurrection </a:t>
            </a:r>
            <a:endParaRPr/>
          </a:p>
        </p:txBody>
      </p:sp>
      <p:sp>
        <p:nvSpPr>
          <p:cNvPr id="256" name="Google Shape;256;p19"/>
          <p:cNvSpPr txBox="1"/>
          <p:nvPr/>
        </p:nvSpPr>
        <p:spPr>
          <a:xfrm>
            <a:off x="179494" y="5943620"/>
            <a:ext cx="1428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Fenech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26000">
              <a:srgbClr val="00B0F0">
                <a:alpha val="27843"/>
              </a:srgbClr>
            </a:gs>
            <a:gs pos="74000">
              <a:srgbClr val="AEC5E1"/>
            </a:gs>
            <a:gs pos="83000">
              <a:srgbClr val="AEC5E1"/>
            </a:gs>
            <a:gs pos="100000">
              <a:srgbClr val="C8D8EB"/>
            </a:gs>
          </a:gsLst>
          <a:lin ang="54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b="1"/>
              <a:t>Vivre une traversée </a:t>
            </a:r>
            <a:br>
              <a:rPr lang="fr-FR" b="1"/>
            </a:b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32738" y="1268760"/>
            <a:ext cx="8229600" cy="524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b="1"/>
              <a:t>Une année avec le Christ </a:t>
            </a:r>
            <a:endParaRPr/>
          </a:p>
          <a:p>
            <a:pPr marL="342900" lvl="0" indent="-342900" algn="ctr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pour vivre un passage, une traversée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Découvrir Dieu 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qui sauve 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que l’on accueille comme un petit enfant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qui crée l’homme pour le conduire dans un nouveau jardin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qui relève par la résurrection 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qui envoie son Esprit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	qui fait passer la mer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0" descr="6 logo sorti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48" y="282024"/>
            <a:ext cx="4910328" cy="511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/>
          <p:nvPr/>
        </p:nvSpPr>
        <p:spPr>
          <a:xfrm>
            <a:off x="6156176" y="727534"/>
            <a:ext cx="14879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0"/>
          <p:cNvSpPr/>
          <p:nvPr/>
        </p:nvSpPr>
        <p:spPr>
          <a:xfrm>
            <a:off x="5715009" y="1643050"/>
            <a:ext cx="27860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Dieu se révèle dans le feu de l’Esprit</a:t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>
            <a:off x="6903089" y="5636513"/>
            <a:ext cx="11979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Pentecôte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295948" y="5645413"/>
            <a:ext cx="498222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Exode 3 Buisson ardent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Actes 2 Pentecôte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266" name="Google Shape;266;p20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Mai-Juin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 descr="Une image contenant texte, très coloré, plusieur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070" y="2509744"/>
            <a:ext cx="3316399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1"/>
          <p:cNvSpPr txBox="1"/>
          <p:nvPr/>
        </p:nvSpPr>
        <p:spPr>
          <a:xfrm>
            <a:off x="387474" y="4147240"/>
            <a:ext cx="4328542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triptyque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faire des liens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Exode 3 Le buisson ardent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Actes 2 La Pentecôte</a:t>
            </a:r>
            <a:endParaRPr/>
          </a:p>
        </p:txBody>
      </p:sp>
      <p:pic>
        <p:nvPicPr>
          <p:cNvPr id="273" name="Google Shape;273;p21" descr="Une image contenant texte, dessin, tissu, peintu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273098"/>
            <a:ext cx="4439104" cy="272385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4739218" y="273098"/>
            <a:ext cx="34563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tableau 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Marc Chagall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Buisson ardent et passage de la mer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5220070" y="6024677"/>
            <a:ext cx="35364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Pascale Roze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Huré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 txBox="1"/>
          <p:nvPr/>
        </p:nvSpPr>
        <p:spPr>
          <a:xfrm>
            <a:off x="899592" y="5589240"/>
            <a:ext cx="74888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Réalisation Collection Porte Parole</a:t>
            </a:r>
            <a:endParaRPr/>
          </a:p>
        </p:txBody>
      </p:sp>
      <p:sp>
        <p:nvSpPr>
          <p:cNvPr id="281" name="Google Shape;281;p22"/>
          <p:cNvSpPr txBox="1"/>
          <p:nvPr/>
        </p:nvSpPr>
        <p:spPr>
          <a:xfrm>
            <a:off x="1727684" y="1772816"/>
            <a:ext cx="5832648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vous de mettre en </a:t>
            </a:r>
            <a:r>
              <a:rPr lang="fr-FR" sz="5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oeuvre</a:t>
            </a:r>
            <a:endParaRPr lang="fr-FR"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Bonne traversée !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>
                <a:alpha val="27843"/>
              </a:srgbClr>
            </a:gs>
            <a:gs pos="26000">
              <a:srgbClr val="00B0F0">
                <a:alpha val="27843"/>
              </a:srgbClr>
            </a:gs>
            <a:gs pos="74000">
              <a:srgbClr val="AEC5E1"/>
            </a:gs>
            <a:gs pos="83000">
              <a:srgbClr val="AEC5E1"/>
            </a:gs>
            <a:gs pos="100000">
              <a:srgbClr val="C8D8EB"/>
            </a:gs>
          </a:gsLst>
          <a:lin ang="5400000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178253" y="859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b="1"/>
              <a:t>Vivre une traversée </a:t>
            </a:r>
            <a:br>
              <a:rPr lang="fr-FR" b="1"/>
            </a:br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214282" y="785794"/>
            <a:ext cx="8764094" cy="1135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Présentation rapide des modules avec quelques exemples d’activités.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Vous trouverez dans chaque module des itinéraires suivant l’âge.</a:t>
            </a: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0891" y="2120225"/>
            <a:ext cx="1405163" cy="106147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6458298" y="4572008"/>
            <a:ext cx="23999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Petite enfance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 descr="Une image contenant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28" y="4088998"/>
            <a:ext cx="1314864" cy="99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0890" y="3376068"/>
            <a:ext cx="1405163" cy="106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741" y="2685337"/>
            <a:ext cx="1314151" cy="99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326" y="4585359"/>
            <a:ext cx="1477490" cy="111610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1571604" y="2714620"/>
            <a:ext cx="26356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Intergénérationnel</a:t>
            </a:r>
            <a:endParaRPr/>
          </a:p>
        </p:txBody>
      </p:sp>
      <p:sp>
        <p:nvSpPr>
          <p:cNvPr id="105" name="Google Shape;105;p3"/>
          <p:cNvSpPr txBox="1"/>
          <p:nvPr/>
        </p:nvSpPr>
        <p:spPr>
          <a:xfrm>
            <a:off x="1587485" y="4123694"/>
            <a:ext cx="11504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Adulte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6429388" y="2143116"/>
            <a:ext cx="22593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Adolescence</a:t>
            </a:r>
            <a:endParaRPr/>
          </a:p>
        </p:txBody>
      </p:sp>
      <p:sp>
        <p:nvSpPr>
          <p:cNvPr id="107" name="Google Shape;107;p3"/>
          <p:cNvSpPr txBox="1"/>
          <p:nvPr/>
        </p:nvSpPr>
        <p:spPr>
          <a:xfrm>
            <a:off x="6429388" y="3357562"/>
            <a:ext cx="156700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Enfance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2 logo renait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241596"/>
            <a:ext cx="5000660" cy="500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5786446" y="682035"/>
            <a:ext cx="242889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Renaître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5786446" y="1428736"/>
            <a:ext cx="207170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Découvrir un Dieu qui sauve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qui guérit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5715008" y="5798824"/>
            <a:ext cx="295821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fr-FR" sz="18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dimanche TO Année C </a:t>
            </a:r>
            <a:endParaRPr dirty="0"/>
          </a:p>
        </p:txBody>
      </p:sp>
      <p:sp>
        <p:nvSpPr>
          <p:cNvPr id="116" name="Google Shape;116;p4"/>
          <p:cNvSpPr/>
          <p:nvPr/>
        </p:nvSpPr>
        <p:spPr>
          <a:xfrm>
            <a:off x="150908" y="5416157"/>
            <a:ext cx="50006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Rois 5 </a:t>
            </a:r>
            <a:r>
              <a:rPr lang="fr-FR" dirty="0"/>
              <a:t> </a:t>
            </a: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Naaman le lépreux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 17 Les 10 lépreux 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5715008" y="116632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Septembre-Octobre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/>
        </p:nvSpPr>
        <p:spPr>
          <a:xfrm>
            <a:off x="279108" y="90969"/>
            <a:ext cx="728667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Deux récits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 le sens de la « lèpre »,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actualiser nos « lèpres modernes », les « péchés 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parole qui guérit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baptême qui sauve </a:t>
            </a:r>
            <a:endParaRPr/>
          </a:p>
        </p:txBody>
      </p:sp>
      <p:pic>
        <p:nvPicPr>
          <p:cNvPr id="123" name="Google Shape;123;p5" descr="Enluminure 11è détail guérison d'un lépreu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6931" y="1915207"/>
            <a:ext cx="3197164" cy="302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6588224" y="1340768"/>
            <a:ext cx="24318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enluminure</a:t>
            </a:r>
            <a:endParaRPr/>
          </a:p>
        </p:txBody>
      </p:sp>
      <p:pic>
        <p:nvPicPr>
          <p:cNvPr id="125" name="Google Shape;125;p5" descr="Naaman-et10 lépreux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108" y="2406214"/>
            <a:ext cx="2753306" cy="3035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3032414" y="2406214"/>
            <a:ext cx="2016224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jeu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avec des images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rapprocher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2 textes</a:t>
            </a:r>
            <a:endParaRPr dirty="0"/>
          </a:p>
        </p:txBody>
      </p:sp>
      <p:sp>
        <p:nvSpPr>
          <p:cNvPr id="127" name="Google Shape;127;p5"/>
          <p:cNvSpPr txBox="1"/>
          <p:nvPr/>
        </p:nvSpPr>
        <p:spPr>
          <a:xfrm>
            <a:off x="5857884" y="5072074"/>
            <a:ext cx="30718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Evangéliaire d’Echternach </a:t>
            </a:r>
            <a:endParaRPr/>
          </a:p>
        </p:txBody>
      </p:sp>
      <p:sp>
        <p:nvSpPr>
          <p:cNvPr id="128" name="Google Shape;128;p5"/>
          <p:cNvSpPr txBox="1"/>
          <p:nvPr/>
        </p:nvSpPr>
        <p:spPr>
          <a:xfrm>
            <a:off x="179520" y="5551512"/>
            <a:ext cx="33332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Pascale Roze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Huré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 descr="photo baptistè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88640"/>
            <a:ext cx="2901077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3255336" y="260648"/>
            <a:ext cx="34563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baptistère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à construire</a:t>
            </a:r>
            <a:endParaRPr dirty="0"/>
          </a:p>
        </p:txBody>
      </p:sp>
      <p:sp>
        <p:nvSpPr>
          <p:cNvPr id="135" name="Google Shape;135;p6"/>
          <p:cNvSpPr txBox="1"/>
          <p:nvPr/>
        </p:nvSpPr>
        <p:spPr>
          <a:xfrm>
            <a:off x="395536" y="4005064"/>
            <a:ext cx="80508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 méditation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Seigneur, je te présente ce que je suis, ce qui m’encombre,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 que je rejette, ce qui est mal ...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J’entends Jésus me dire aujourd’hui, pour moi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 Relève-toi et va : ta foi t’a sauvé. 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7" descr="3 accueilli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06" y="622832"/>
            <a:ext cx="5000660" cy="466529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/>
          <p:nvPr/>
        </p:nvSpPr>
        <p:spPr>
          <a:xfrm>
            <a:off x="6024956" y="501752"/>
            <a:ext cx="23358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Accueillir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5715008" y="1327650"/>
            <a:ext cx="307183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Initier à Noël, 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fête de l’incarnation,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avec Joseph. 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Dieu descend partager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notre humanité</a:t>
            </a: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5643569" y="5567071"/>
            <a:ext cx="30986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fr-FR" sz="1800" b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dimanche Avent Année A </a:t>
            </a:r>
            <a:endParaRPr dirty="0"/>
          </a:p>
        </p:txBody>
      </p:sp>
      <p:sp>
        <p:nvSpPr>
          <p:cNvPr id="144" name="Google Shape;144;p7"/>
          <p:cNvSpPr/>
          <p:nvPr/>
        </p:nvSpPr>
        <p:spPr>
          <a:xfrm>
            <a:off x="104228" y="5520925"/>
            <a:ext cx="52912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Genèse 37 à 46 Joseph le patriarche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Matthieu 1 Joseph du NT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45" name="Google Shape;145;p7"/>
          <p:cNvSpPr/>
          <p:nvPr/>
        </p:nvSpPr>
        <p:spPr>
          <a:xfrm>
            <a:off x="5867172" y="69704"/>
            <a:ext cx="2767505" cy="43204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Novembre-Décembre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8" descr="Une image contenant fenêtre, bâtiment, très coloré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8757" y="0"/>
            <a:ext cx="35831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/>
          <p:cNvSpPr txBox="1"/>
          <p:nvPr/>
        </p:nvSpPr>
        <p:spPr>
          <a:xfrm>
            <a:off x="3714744" y="58857"/>
            <a:ext cx="485778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récits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vitraux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découvrir 2 Joseph 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152" name="Google Shape;152;p8" descr="Une image contenant texte, arbre, bâtiment, rei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7599" y="2685916"/>
            <a:ext cx="3845463" cy="380275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/>
          <p:cNvSpPr/>
          <p:nvPr/>
        </p:nvSpPr>
        <p:spPr>
          <a:xfrm>
            <a:off x="5510066" y="6304002"/>
            <a:ext cx="28605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Sylvie Bethmont</a:t>
            </a:r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CAA072-A7FB-ACAB-97A6-880A7DF26015}"/>
              </a:ext>
            </a:extLst>
          </p:cNvPr>
          <p:cNvSpPr txBox="1"/>
          <p:nvPr/>
        </p:nvSpPr>
        <p:spPr>
          <a:xfrm>
            <a:off x="2729620" y="1510907"/>
            <a:ext cx="3028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le patriarche</a:t>
            </a:r>
            <a:endParaRPr lang="fr-FR" sz="2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65FAEC-07CA-999F-DB41-4F0D1F2844B6}"/>
              </a:ext>
            </a:extLst>
          </p:cNvPr>
          <p:cNvSpPr txBox="1"/>
          <p:nvPr/>
        </p:nvSpPr>
        <p:spPr>
          <a:xfrm>
            <a:off x="5083520" y="2224251"/>
            <a:ext cx="4662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père adoptif de Jésus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9" descr="Une image contenant text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444" y="2954784"/>
            <a:ext cx="3523355" cy="312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 descr="Une image contenant texte, différent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34" y="428604"/>
            <a:ext cx="3149782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 descr="Une image contenant texte, produit céramique, porcelain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3504" y="3643314"/>
            <a:ext cx="2172203" cy="217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 descr="Une image contenant text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44208" y="908720"/>
            <a:ext cx="2163051" cy="216915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4023388" y="972094"/>
            <a:ext cx="1834203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 jeu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marelle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rapprocher les 2 Joseph</a:t>
            </a:r>
            <a:endParaRPr dirty="0"/>
          </a:p>
        </p:txBody>
      </p:sp>
      <p:sp>
        <p:nvSpPr>
          <p:cNvPr id="163" name="Google Shape;163;p9"/>
          <p:cNvSpPr txBox="1"/>
          <p:nvPr/>
        </p:nvSpPr>
        <p:spPr>
          <a:xfrm>
            <a:off x="142844" y="6357958"/>
            <a:ext cx="26432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Illustrations Yves Besnier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573</Words>
  <Application>Microsoft Office PowerPoint</Application>
  <PresentationFormat>Affichage à l'écran (4:3)</PresentationFormat>
  <Paragraphs>150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Thème Office</vt:lpstr>
      <vt:lpstr>Présentation PowerPoint</vt:lpstr>
      <vt:lpstr>Vivre une traversée  </vt:lpstr>
      <vt:lpstr>Vivre une traversée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odile theiller</cp:lastModifiedBy>
  <cp:revision>3</cp:revision>
  <dcterms:created xsi:type="dcterms:W3CDTF">2020-05-21T18:38:13Z</dcterms:created>
  <dcterms:modified xsi:type="dcterms:W3CDTF">2022-05-30T17:06:14Z</dcterms:modified>
</cp:coreProperties>
</file>