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56" r:id="rId3"/>
    <p:sldId id="257" r:id="rId4"/>
    <p:sldId id="258" r:id="rId5"/>
    <p:sldId id="260" r:id="rId6"/>
    <p:sldId id="259" r:id="rId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0" d="100"/>
          <a:sy n="100" d="100"/>
        </p:scale>
        <p:origin x="96" y="2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447E67-2488-41C1-1252-626688043E9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B2DA712D-6A8B-161E-DB2F-08450E80E5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51B9FF6-FBE4-E248-CDB6-23BECD2BF77C}"/>
              </a:ext>
            </a:extLst>
          </p:cNvPr>
          <p:cNvSpPr>
            <a:spLocks noGrp="1"/>
          </p:cNvSpPr>
          <p:nvPr>
            <p:ph type="dt" sz="half" idx="10"/>
          </p:nvPr>
        </p:nvSpPr>
        <p:spPr/>
        <p:txBody>
          <a:bodyPr/>
          <a:lstStyle/>
          <a:p>
            <a:fld id="{1AA9AD9D-7980-49AB-B37C-205B9DCAEE66}" type="datetimeFigureOut">
              <a:rPr lang="fr-FR" smtClean="0"/>
              <a:t>04/10/2024</a:t>
            </a:fld>
            <a:endParaRPr lang="fr-FR"/>
          </a:p>
        </p:txBody>
      </p:sp>
      <p:sp>
        <p:nvSpPr>
          <p:cNvPr id="5" name="Espace réservé du pied de page 4">
            <a:extLst>
              <a:ext uri="{FF2B5EF4-FFF2-40B4-BE49-F238E27FC236}">
                <a16:creationId xmlns:a16="http://schemas.microsoft.com/office/drawing/2014/main" id="{5AE381A3-1C98-A66F-7E48-4318633E1AF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A8C2030-9376-8247-9A65-BAC359BA59EA}"/>
              </a:ext>
            </a:extLst>
          </p:cNvPr>
          <p:cNvSpPr>
            <a:spLocks noGrp="1"/>
          </p:cNvSpPr>
          <p:nvPr>
            <p:ph type="sldNum" sz="quarter" idx="12"/>
          </p:nvPr>
        </p:nvSpPr>
        <p:spPr/>
        <p:txBody>
          <a:bodyPr/>
          <a:lstStyle/>
          <a:p>
            <a:fld id="{8AD7BFED-5B03-4993-869B-452667CE3A84}" type="slidenum">
              <a:rPr lang="fr-FR" smtClean="0"/>
              <a:t>‹N°›</a:t>
            </a:fld>
            <a:endParaRPr lang="fr-FR"/>
          </a:p>
        </p:txBody>
      </p:sp>
    </p:spTree>
    <p:extLst>
      <p:ext uri="{BB962C8B-B14F-4D97-AF65-F5344CB8AC3E}">
        <p14:creationId xmlns:p14="http://schemas.microsoft.com/office/powerpoint/2010/main" val="1758717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77E2AA-307A-AA13-E761-0CF2C4A8E1E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207542AD-5453-AC71-BFE9-2152101B93B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FC84CC7-C1CD-96BF-B8DC-5D9AE432EB7F}"/>
              </a:ext>
            </a:extLst>
          </p:cNvPr>
          <p:cNvSpPr>
            <a:spLocks noGrp="1"/>
          </p:cNvSpPr>
          <p:nvPr>
            <p:ph type="dt" sz="half" idx="10"/>
          </p:nvPr>
        </p:nvSpPr>
        <p:spPr/>
        <p:txBody>
          <a:bodyPr/>
          <a:lstStyle/>
          <a:p>
            <a:fld id="{1AA9AD9D-7980-49AB-B37C-205B9DCAEE66}" type="datetimeFigureOut">
              <a:rPr lang="fr-FR" smtClean="0"/>
              <a:t>04/10/2024</a:t>
            </a:fld>
            <a:endParaRPr lang="fr-FR"/>
          </a:p>
        </p:txBody>
      </p:sp>
      <p:sp>
        <p:nvSpPr>
          <p:cNvPr id="5" name="Espace réservé du pied de page 4">
            <a:extLst>
              <a:ext uri="{FF2B5EF4-FFF2-40B4-BE49-F238E27FC236}">
                <a16:creationId xmlns:a16="http://schemas.microsoft.com/office/drawing/2014/main" id="{2D3CF9CF-E100-20B8-F557-10FA1362D24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FB9612A-F25E-2FC0-1A8D-F08D74C9D127}"/>
              </a:ext>
            </a:extLst>
          </p:cNvPr>
          <p:cNvSpPr>
            <a:spLocks noGrp="1"/>
          </p:cNvSpPr>
          <p:nvPr>
            <p:ph type="sldNum" sz="quarter" idx="12"/>
          </p:nvPr>
        </p:nvSpPr>
        <p:spPr/>
        <p:txBody>
          <a:bodyPr/>
          <a:lstStyle/>
          <a:p>
            <a:fld id="{8AD7BFED-5B03-4993-869B-452667CE3A84}" type="slidenum">
              <a:rPr lang="fr-FR" smtClean="0"/>
              <a:t>‹N°›</a:t>
            </a:fld>
            <a:endParaRPr lang="fr-FR"/>
          </a:p>
        </p:txBody>
      </p:sp>
    </p:spTree>
    <p:extLst>
      <p:ext uri="{BB962C8B-B14F-4D97-AF65-F5344CB8AC3E}">
        <p14:creationId xmlns:p14="http://schemas.microsoft.com/office/powerpoint/2010/main" val="1164709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DDA2365-02FD-7DF1-7248-A7411EC592B9}"/>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A5816C8-3E18-90F3-64DD-B4CD9E30E44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6AA2EFE-9B51-75F4-D60B-8ABE6A40C8BA}"/>
              </a:ext>
            </a:extLst>
          </p:cNvPr>
          <p:cNvSpPr>
            <a:spLocks noGrp="1"/>
          </p:cNvSpPr>
          <p:nvPr>
            <p:ph type="dt" sz="half" idx="10"/>
          </p:nvPr>
        </p:nvSpPr>
        <p:spPr/>
        <p:txBody>
          <a:bodyPr/>
          <a:lstStyle/>
          <a:p>
            <a:fld id="{1AA9AD9D-7980-49AB-B37C-205B9DCAEE66}" type="datetimeFigureOut">
              <a:rPr lang="fr-FR" smtClean="0"/>
              <a:t>04/10/2024</a:t>
            </a:fld>
            <a:endParaRPr lang="fr-FR"/>
          </a:p>
        </p:txBody>
      </p:sp>
      <p:sp>
        <p:nvSpPr>
          <p:cNvPr id="5" name="Espace réservé du pied de page 4">
            <a:extLst>
              <a:ext uri="{FF2B5EF4-FFF2-40B4-BE49-F238E27FC236}">
                <a16:creationId xmlns:a16="http://schemas.microsoft.com/office/drawing/2014/main" id="{6E20A77C-2F18-5D87-A50A-610198C02A1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120D520-9916-B1D1-B4AB-71C2E34BB472}"/>
              </a:ext>
            </a:extLst>
          </p:cNvPr>
          <p:cNvSpPr>
            <a:spLocks noGrp="1"/>
          </p:cNvSpPr>
          <p:nvPr>
            <p:ph type="sldNum" sz="quarter" idx="12"/>
          </p:nvPr>
        </p:nvSpPr>
        <p:spPr/>
        <p:txBody>
          <a:bodyPr/>
          <a:lstStyle/>
          <a:p>
            <a:fld id="{8AD7BFED-5B03-4993-869B-452667CE3A84}" type="slidenum">
              <a:rPr lang="fr-FR" smtClean="0"/>
              <a:t>‹N°›</a:t>
            </a:fld>
            <a:endParaRPr lang="fr-FR"/>
          </a:p>
        </p:txBody>
      </p:sp>
    </p:spTree>
    <p:extLst>
      <p:ext uri="{BB962C8B-B14F-4D97-AF65-F5344CB8AC3E}">
        <p14:creationId xmlns:p14="http://schemas.microsoft.com/office/powerpoint/2010/main" val="33017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E76595-AA9C-8FF2-1A9F-0157A5B6331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985C6F3-0F2F-597F-F1E6-B9897CF0975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67DB91B-D064-CAA4-3B96-345A2D254649}"/>
              </a:ext>
            </a:extLst>
          </p:cNvPr>
          <p:cNvSpPr>
            <a:spLocks noGrp="1"/>
          </p:cNvSpPr>
          <p:nvPr>
            <p:ph type="dt" sz="half" idx="10"/>
          </p:nvPr>
        </p:nvSpPr>
        <p:spPr/>
        <p:txBody>
          <a:bodyPr/>
          <a:lstStyle/>
          <a:p>
            <a:fld id="{1AA9AD9D-7980-49AB-B37C-205B9DCAEE66}" type="datetimeFigureOut">
              <a:rPr lang="fr-FR" smtClean="0"/>
              <a:t>04/10/2024</a:t>
            </a:fld>
            <a:endParaRPr lang="fr-FR"/>
          </a:p>
        </p:txBody>
      </p:sp>
      <p:sp>
        <p:nvSpPr>
          <p:cNvPr id="5" name="Espace réservé du pied de page 4">
            <a:extLst>
              <a:ext uri="{FF2B5EF4-FFF2-40B4-BE49-F238E27FC236}">
                <a16:creationId xmlns:a16="http://schemas.microsoft.com/office/drawing/2014/main" id="{BB13E344-7DF2-0875-8579-CA6C3EFB497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895F3FF-8EBA-80D4-9A41-599B7A5A4083}"/>
              </a:ext>
            </a:extLst>
          </p:cNvPr>
          <p:cNvSpPr>
            <a:spLocks noGrp="1"/>
          </p:cNvSpPr>
          <p:nvPr>
            <p:ph type="sldNum" sz="quarter" idx="12"/>
          </p:nvPr>
        </p:nvSpPr>
        <p:spPr/>
        <p:txBody>
          <a:bodyPr/>
          <a:lstStyle/>
          <a:p>
            <a:fld id="{8AD7BFED-5B03-4993-869B-452667CE3A84}" type="slidenum">
              <a:rPr lang="fr-FR" smtClean="0"/>
              <a:t>‹N°›</a:t>
            </a:fld>
            <a:endParaRPr lang="fr-FR"/>
          </a:p>
        </p:txBody>
      </p:sp>
    </p:spTree>
    <p:extLst>
      <p:ext uri="{BB962C8B-B14F-4D97-AF65-F5344CB8AC3E}">
        <p14:creationId xmlns:p14="http://schemas.microsoft.com/office/powerpoint/2010/main" val="2623928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647E3C-715F-0C81-DE82-0843D0C1D076}"/>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18216A60-20AD-DADF-53F0-F311DA30DDD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214FD6B-D7B1-B8B7-5C64-C9F08D01FD2E}"/>
              </a:ext>
            </a:extLst>
          </p:cNvPr>
          <p:cNvSpPr>
            <a:spLocks noGrp="1"/>
          </p:cNvSpPr>
          <p:nvPr>
            <p:ph type="dt" sz="half" idx="10"/>
          </p:nvPr>
        </p:nvSpPr>
        <p:spPr/>
        <p:txBody>
          <a:bodyPr/>
          <a:lstStyle/>
          <a:p>
            <a:fld id="{1AA9AD9D-7980-49AB-B37C-205B9DCAEE66}" type="datetimeFigureOut">
              <a:rPr lang="fr-FR" smtClean="0"/>
              <a:t>04/10/2024</a:t>
            </a:fld>
            <a:endParaRPr lang="fr-FR"/>
          </a:p>
        </p:txBody>
      </p:sp>
      <p:sp>
        <p:nvSpPr>
          <p:cNvPr id="5" name="Espace réservé du pied de page 4">
            <a:extLst>
              <a:ext uri="{FF2B5EF4-FFF2-40B4-BE49-F238E27FC236}">
                <a16:creationId xmlns:a16="http://schemas.microsoft.com/office/drawing/2014/main" id="{92992A7B-F211-CB8C-763B-42C5A2697E9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83592DD-D38B-44E3-FD8E-AC63A14DB497}"/>
              </a:ext>
            </a:extLst>
          </p:cNvPr>
          <p:cNvSpPr>
            <a:spLocks noGrp="1"/>
          </p:cNvSpPr>
          <p:nvPr>
            <p:ph type="sldNum" sz="quarter" idx="12"/>
          </p:nvPr>
        </p:nvSpPr>
        <p:spPr/>
        <p:txBody>
          <a:bodyPr/>
          <a:lstStyle/>
          <a:p>
            <a:fld id="{8AD7BFED-5B03-4993-869B-452667CE3A84}" type="slidenum">
              <a:rPr lang="fr-FR" smtClean="0"/>
              <a:t>‹N°›</a:t>
            </a:fld>
            <a:endParaRPr lang="fr-FR"/>
          </a:p>
        </p:txBody>
      </p:sp>
    </p:spTree>
    <p:extLst>
      <p:ext uri="{BB962C8B-B14F-4D97-AF65-F5344CB8AC3E}">
        <p14:creationId xmlns:p14="http://schemas.microsoft.com/office/powerpoint/2010/main" val="2944783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C74057-4D6D-0677-A04A-E121D53AE7E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4FADA45-36BB-D053-341D-881944F87C05}"/>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303C68D-7423-7A32-79D8-5B189EFCF083}"/>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8DDA11A-21B8-1201-1271-B4B7FF0BA11D}"/>
              </a:ext>
            </a:extLst>
          </p:cNvPr>
          <p:cNvSpPr>
            <a:spLocks noGrp="1"/>
          </p:cNvSpPr>
          <p:nvPr>
            <p:ph type="dt" sz="half" idx="10"/>
          </p:nvPr>
        </p:nvSpPr>
        <p:spPr/>
        <p:txBody>
          <a:bodyPr/>
          <a:lstStyle/>
          <a:p>
            <a:fld id="{1AA9AD9D-7980-49AB-B37C-205B9DCAEE66}" type="datetimeFigureOut">
              <a:rPr lang="fr-FR" smtClean="0"/>
              <a:t>04/10/2024</a:t>
            </a:fld>
            <a:endParaRPr lang="fr-FR"/>
          </a:p>
        </p:txBody>
      </p:sp>
      <p:sp>
        <p:nvSpPr>
          <p:cNvPr id="6" name="Espace réservé du pied de page 5">
            <a:extLst>
              <a:ext uri="{FF2B5EF4-FFF2-40B4-BE49-F238E27FC236}">
                <a16:creationId xmlns:a16="http://schemas.microsoft.com/office/drawing/2014/main" id="{BE918AF9-74CC-1901-1A16-FA15B361491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C4326D4-BE41-9370-C3FB-497ACAE60183}"/>
              </a:ext>
            </a:extLst>
          </p:cNvPr>
          <p:cNvSpPr>
            <a:spLocks noGrp="1"/>
          </p:cNvSpPr>
          <p:nvPr>
            <p:ph type="sldNum" sz="quarter" idx="12"/>
          </p:nvPr>
        </p:nvSpPr>
        <p:spPr/>
        <p:txBody>
          <a:bodyPr/>
          <a:lstStyle/>
          <a:p>
            <a:fld id="{8AD7BFED-5B03-4993-869B-452667CE3A84}" type="slidenum">
              <a:rPr lang="fr-FR" smtClean="0"/>
              <a:t>‹N°›</a:t>
            </a:fld>
            <a:endParaRPr lang="fr-FR"/>
          </a:p>
        </p:txBody>
      </p:sp>
    </p:spTree>
    <p:extLst>
      <p:ext uri="{BB962C8B-B14F-4D97-AF65-F5344CB8AC3E}">
        <p14:creationId xmlns:p14="http://schemas.microsoft.com/office/powerpoint/2010/main" val="2045318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A54491-1506-895A-0611-E93FE90FA9E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0DFB55C0-4DDE-EE67-7042-AA2BC78901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D87325D-96BB-AD16-0BEC-058024428BE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85E45B7-11D5-B4C5-8F81-4305707E27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9CA83B6-4887-922F-908F-E95AA2E6034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10519E60-9F0B-A5A1-9BAB-0A3EE2713BA7}"/>
              </a:ext>
            </a:extLst>
          </p:cNvPr>
          <p:cNvSpPr>
            <a:spLocks noGrp="1"/>
          </p:cNvSpPr>
          <p:nvPr>
            <p:ph type="dt" sz="half" idx="10"/>
          </p:nvPr>
        </p:nvSpPr>
        <p:spPr/>
        <p:txBody>
          <a:bodyPr/>
          <a:lstStyle/>
          <a:p>
            <a:fld id="{1AA9AD9D-7980-49AB-B37C-205B9DCAEE66}" type="datetimeFigureOut">
              <a:rPr lang="fr-FR" smtClean="0"/>
              <a:t>04/10/2024</a:t>
            </a:fld>
            <a:endParaRPr lang="fr-FR"/>
          </a:p>
        </p:txBody>
      </p:sp>
      <p:sp>
        <p:nvSpPr>
          <p:cNvPr id="8" name="Espace réservé du pied de page 7">
            <a:extLst>
              <a:ext uri="{FF2B5EF4-FFF2-40B4-BE49-F238E27FC236}">
                <a16:creationId xmlns:a16="http://schemas.microsoft.com/office/drawing/2014/main" id="{4411659B-F294-0004-68EF-A3BFE594F4FF}"/>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158D515-E3BA-D764-CC54-6EC758D3DC34}"/>
              </a:ext>
            </a:extLst>
          </p:cNvPr>
          <p:cNvSpPr>
            <a:spLocks noGrp="1"/>
          </p:cNvSpPr>
          <p:nvPr>
            <p:ph type="sldNum" sz="quarter" idx="12"/>
          </p:nvPr>
        </p:nvSpPr>
        <p:spPr/>
        <p:txBody>
          <a:bodyPr/>
          <a:lstStyle/>
          <a:p>
            <a:fld id="{8AD7BFED-5B03-4993-869B-452667CE3A84}" type="slidenum">
              <a:rPr lang="fr-FR" smtClean="0"/>
              <a:t>‹N°›</a:t>
            </a:fld>
            <a:endParaRPr lang="fr-FR"/>
          </a:p>
        </p:txBody>
      </p:sp>
    </p:spTree>
    <p:extLst>
      <p:ext uri="{BB962C8B-B14F-4D97-AF65-F5344CB8AC3E}">
        <p14:creationId xmlns:p14="http://schemas.microsoft.com/office/powerpoint/2010/main" val="2898509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4380A2-3F56-5EB3-AC18-DFF53D8B211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88AD375-9AAE-AC62-C29C-7F426DD61D14}"/>
              </a:ext>
            </a:extLst>
          </p:cNvPr>
          <p:cNvSpPr>
            <a:spLocks noGrp="1"/>
          </p:cNvSpPr>
          <p:nvPr>
            <p:ph type="dt" sz="half" idx="10"/>
          </p:nvPr>
        </p:nvSpPr>
        <p:spPr/>
        <p:txBody>
          <a:bodyPr/>
          <a:lstStyle/>
          <a:p>
            <a:fld id="{1AA9AD9D-7980-49AB-B37C-205B9DCAEE66}" type="datetimeFigureOut">
              <a:rPr lang="fr-FR" smtClean="0"/>
              <a:t>04/10/2024</a:t>
            </a:fld>
            <a:endParaRPr lang="fr-FR"/>
          </a:p>
        </p:txBody>
      </p:sp>
      <p:sp>
        <p:nvSpPr>
          <p:cNvPr id="4" name="Espace réservé du pied de page 3">
            <a:extLst>
              <a:ext uri="{FF2B5EF4-FFF2-40B4-BE49-F238E27FC236}">
                <a16:creationId xmlns:a16="http://schemas.microsoft.com/office/drawing/2014/main" id="{7C24AF6D-8E0D-80B2-DE33-88B898B97346}"/>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850771D4-FDB2-9702-11AD-6D858422372E}"/>
              </a:ext>
            </a:extLst>
          </p:cNvPr>
          <p:cNvSpPr>
            <a:spLocks noGrp="1"/>
          </p:cNvSpPr>
          <p:nvPr>
            <p:ph type="sldNum" sz="quarter" idx="12"/>
          </p:nvPr>
        </p:nvSpPr>
        <p:spPr/>
        <p:txBody>
          <a:bodyPr/>
          <a:lstStyle/>
          <a:p>
            <a:fld id="{8AD7BFED-5B03-4993-869B-452667CE3A84}" type="slidenum">
              <a:rPr lang="fr-FR" smtClean="0"/>
              <a:t>‹N°›</a:t>
            </a:fld>
            <a:endParaRPr lang="fr-FR"/>
          </a:p>
        </p:txBody>
      </p:sp>
    </p:spTree>
    <p:extLst>
      <p:ext uri="{BB962C8B-B14F-4D97-AF65-F5344CB8AC3E}">
        <p14:creationId xmlns:p14="http://schemas.microsoft.com/office/powerpoint/2010/main" val="3479649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2F5BEAA-BE08-6DE8-29E8-AC5D7C3DD56F}"/>
              </a:ext>
            </a:extLst>
          </p:cNvPr>
          <p:cNvSpPr>
            <a:spLocks noGrp="1"/>
          </p:cNvSpPr>
          <p:nvPr>
            <p:ph type="dt" sz="half" idx="10"/>
          </p:nvPr>
        </p:nvSpPr>
        <p:spPr/>
        <p:txBody>
          <a:bodyPr/>
          <a:lstStyle/>
          <a:p>
            <a:fld id="{1AA9AD9D-7980-49AB-B37C-205B9DCAEE66}" type="datetimeFigureOut">
              <a:rPr lang="fr-FR" smtClean="0"/>
              <a:t>04/10/2024</a:t>
            </a:fld>
            <a:endParaRPr lang="fr-FR"/>
          </a:p>
        </p:txBody>
      </p:sp>
      <p:sp>
        <p:nvSpPr>
          <p:cNvPr id="3" name="Espace réservé du pied de page 2">
            <a:extLst>
              <a:ext uri="{FF2B5EF4-FFF2-40B4-BE49-F238E27FC236}">
                <a16:creationId xmlns:a16="http://schemas.microsoft.com/office/drawing/2014/main" id="{C5F9A436-1FC2-CA74-8DD6-CFB3EF8126BE}"/>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8C3F6DA-5099-C308-14EB-82F4F66DEDE4}"/>
              </a:ext>
            </a:extLst>
          </p:cNvPr>
          <p:cNvSpPr>
            <a:spLocks noGrp="1"/>
          </p:cNvSpPr>
          <p:nvPr>
            <p:ph type="sldNum" sz="quarter" idx="12"/>
          </p:nvPr>
        </p:nvSpPr>
        <p:spPr/>
        <p:txBody>
          <a:bodyPr/>
          <a:lstStyle/>
          <a:p>
            <a:fld id="{8AD7BFED-5B03-4993-869B-452667CE3A84}" type="slidenum">
              <a:rPr lang="fr-FR" smtClean="0"/>
              <a:t>‹N°›</a:t>
            </a:fld>
            <a:endParaRPr lang="fr-FR"/>
          </a:p>
        </p:txBody>
      </p:sp>
    </p:spTree>
    <p:extLst>
      <p:ext uri="{BB962C8B-B14F-4D97-AF65-F5344CB8AC3E}">
        <p14:creationId xmlns:p14="http://schemas.microsoft.com/office/powerpoint/2010/main" val="2814646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06B100-CCA7-D7CA-65D4-1EB19715A30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709BAADC-FECD-EFBF-D5FB-85F54F052A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2A21923-D59D-18DF-F822-3C04FC6021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E9F35CF-69C9-2DB9-FFCB-7931B22AFE9F}"/>
              </a:ext>
            </a:extLst>
          </p:cNvPr>
          <p:cNvSpPr>
            <a:spLocks noGrp="1"/>
          </p:cNvSpPr>
          <p:nvPr>
            <p:ph type="dt" sz="half" idx="10"/>
          </p:nvPr>
        </p:nvSpPr>
        <p:spPr/>
        <p:txBody>
          <a:bodyPr/>
          <a:lstStyle/>
          <a:p>
            <a:fld id="{1AA9AD9D-7980-49AB-B37C-205B9DCAEE66}" type="datetimeFigureOut">
              <a:rPr lang="fr-FR" smtClean="0"/>
              <a:t>04/10/2024</a:t>
            </a:fld>
            <a:endParaRPr lang="fr-FR"/>
          </a:p>
        </p:txBody>
      </p:sp>
      <p:sp>
        <p:nvSpPr>
          <p:cNvPr id="6" name="Espace réservé du pied de page 5">
            <a:extLst>
              <a:ext uri="{FF2B5EF4-FFF2-40B4-BE49-F238E27FC236}">
                <a16:creationId xmlns:a16="http://schemas.microsoft.com/office/drawing/2014/main" id="{EE4A90C1-23D1-928B-3F09-4FFEE48DF39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3BAF6C2-0A45-91B3-E5B3-133ACB901537}"/>
              </a:ext>
            </a:extLst>
          </p:cNvPr>
          <p:cNvSpPr>
            <a:spLocks noGrp="1"/>
          </p:cNvSpPr>
          <p:nvPr>
            <p:ph type="sldNum" sz="quarter" idx="12"/>
          </p:nvPr>
        </p:nvSpPr>
        <p:spPr/>
        <p:txBody>
          <a:bodyPr/>
          <a:lstStyle/>
          <a:p>
            <a:fld id="{8AD7BFED-5B03-4993-869B-452667CE3A84}" type="slidenum">
              <a:rPr lang="fr-FR" smtClean="0"/>
              <a:t>‹N°›</a:t>
            </a:fld>
            <a:endParaRPr lang="fr-FR"/>
          </a:p>
        </p:txBody>
      </p:sp>
    </p:spTree>
    <p:extLst>
      <p:ext uri="{BB962C8B-B14F-4D97-AF65-F5344CB8AC3E}">
        <p14:creationId xmlns:p14="http://schemas.microsoft.com/office/powerpoint/2010/main" val="4195384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9C2E9A-A289-51FA-828E-7C8048A5AC6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48C32352-2075-64DE-9139-62EAC6C5C6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2F8979D-C34B-2ED5-C4CE-A1F001769D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CF8D5B2-437B-D445-78B1-D57146469129}"/>
              </a:ext>
            </a:extLst>
          </p:cNvPr>
          <p:cNvSpPr>
            <a:spLocks noGrp="1"/>
          </p:cNvSpPr>
          <p:nvPr>
            <p:ph type="dt" sz="half" idx="10"/>
          </p:nvPr>
        </p:nvSpPr>
        <p:spPr/>
        <p:txBody>
          <a:bodyPr/>
          <a:lstStyle/>
          <a:p>
            <a:fld id="{1AA9AD9D-7980-49AB-B37C-205B9DCAEE66}" type="datetimeFigureOut">
              <a:rPr lang="fr-FR" smtClean="0"/>
              <a:t>04/10/2024</a:t>
            </a:fld>
            <a:endParaRPr lang="fr-FR"/>
          </a:p>
        </p:txBody>
      </p:sp>
      <p:sp>
        <p:nvSpPr>
          <p:cNvPr id="6" name="Espace réservé du pied de page 5">
            <a:extLst>
              <a:ext uri="{FF2B5EF4-FFF2-40B4-BE49-F238E27FC236}">
                <a16:creationId xmlns:a16="http://schemas.microsoft.com/office/drawing/2014/main" id="{882ECAC9-6ABB-551D-718F-6EECF7B42C4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EDBDA12-F2C8-B43E-51DE-5D5C9557DAFA}"/>
              </a:ext>
            </a:extLst>
          </p:cNvPr>
          <p:cNvSpPr>
            <a:spLocks noGrp="1"/>
          </p:cNvSpPr>
          <p:nvPr>
            <p:ph type="sldNum" sz="quarter" idx="12"/>
          </p:nvPr>
        </p:nvSpPr>
        <p:spPr/>
        <p:txBody>
          <a:bodyPr/>
          <a:lstStyle/>
          <a:p>
            <a:fld id="{8AD7BFED-5B03-4993-869B-452667CE3A84}" type="slidenum">
              <a:rPr lang="fr-FR" smtClean="0"/>
              <a:t>‹N°›</a:t>
            </a:fld>
            <a:endParaRPr lang="fr-FR"/>
          </a:p>
        </p:txBody>
      </p:sp>
    </p:spTree>
    <p:extLst>
      <p:ext uri="{BB962C8B-B14F-4D97-AF65-F5344CB8AC3E}">
        <p14:creationId xmlns:p14="http://schemas.microsoft.com/office/powerpoint/2010/main" val="895271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3300">
            <a:alpha val="78000"/>
          </a:srgbClr>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CBC51F7-BA6E-A71A-51D9-3F3103B189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2454053B-5CF9-C53A-75FC-05D434F76A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A54CFA2-137A-8CD7-6FC4-1E3E257A53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AA9AD9D-7980-49AB-B37C-205B9DCAEE66}" type="datetimeFigureOut">
              <a:rPr lang="fr-FR" smtClean="0"/>
              <a:t>04/10/2024</a:t>
            </a:fld>
            <a:endParaRPr lang="fr-FR"/>
          </a:p>
        </p:txBody>
      </p:sp>
      <p:sp>
        <p:nvSpPr>
          <p:cNvPr id="5" name="Espace réservé du pied de page 4">
            <a:extLst>
              <a:ext uri="{FF2B5EF4-FFF2-40B4-BE49-F238E27FC236}">
                <a16:creationId xmlns:a16="http://schemas.microsoft.com/office/drawing/2014/main" id="{B0D8D437-DA7F-9B85-C2E0-9DBA6129A0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861DE42A-93C4-3000-56A2-2365F2DFF5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AD7BFED-5B03-4993-869B-452667CE3A84}" type="slidenum">
              <a:rPr lang="fr-FR" smtClean="0"/>
              <a:t>‹N°›</a:t>
            </a:fld>
            <a:endParaRPr lang="fr-FR"/>
          </a:p>
        </p:txBody>
      </p:sp>
    </p:spTree>
    <p:extLst>
      <p:ext uri="{BB962C8B-B14F-4D97-AF65-F5344CB8AC3E}">
        <p14:creationId xmlns:p14="http://schemas.microsoft.com/office/powerpoint/2010/main" val="5924619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peinture, dessin, habits, art&#10;&#10;Description générée automatiquement">
            <a:extLst>
              <a:ext uri="{FF2B5EF4-FFF2-40B4-BE49-F238E27FC236}">
                <a16:creationId xmlns:a16="http://schemas.microsoft.com/office/drawing/2014/main" id="{C33964ED-E7A6-E639-9E69-3EAD68B068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7"/>
            <a:ext cx="3799692" cy="4717145"/>
          </a:xfrm>
          <a:prstGeom prst="rect">
            <a:avLst/>
          </a:prstGeom>
        </p:spPr>
      </p:pic>
      <p:pic>
        <p:nvPicPr>
          <p:cNvPr id="3" name="Espace réservé du contenu 4" descr="Une image contenant peinture, dessin, habits, personne&#10;&#10;Description générée automatiquement">
            <a:extLst>
              <a:ext uri="{FF2B5EF4-FFF2-40B4-BE49-F238E27FC236}">
                <a16:creationId xmlns:a16="http://schemas.microsoft.com/office/drawing/2014/main" id="{DB6D98E0-7AE4-1EBD-C0AF-B0FEA57F04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7981" y="0"/>
            <a:ext cx="4428760" cy="3429000"/>
          </a:xfrm>
          <a:prstGeom prst="rect">
            <a:avLst/>
          </a:prstGeom>
        </p:spPr>
      </p:pic>
      <p:pic>
        <p:nvPicPr>
          <p:cNvPr id="4" name="Image 3">
            <a:extLst>
              <a:ext uri="{FF2B5EF4-FFF2-40B4-BE49-F238E27FC236}">
                <a16:creationId xmlns:a16="http://schemas.microsoft.com/office/drawing/2014/main" id="{76D178A7-9628-A100-593C-B4B298BEC11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3122" y="3327739"/>
            <a:ext cx="3837720" cy="3491346"/>
          </a:xfrm>
          <a:prstGeom prst="rect">
            <a:avLst/>
          </a:prstGeom>
        </p:spPr>
      </p:pic>
      <p:sp>
        <p:nvSpPr>
          <p:cNvPr id="5" name="ZoneTexte 4">
            <a:extLst>
              <a:ext uri="{FF2B5EF4-FFF2-40B4-BE49-F238E27FC236}">
                <a16:creationId xmlns:a16="http://schemas.microsoft.com/office/drawing/2014/main" id="{C3C7D461-E18A-5981-B0E7-117CCB6FE148}"/>
              </a:ext>
            </a:extLst>
          </p:cNvPr>
          <p:cNvSpPr txBox="1"/>
          <p:nvPr/>
        </p:nvSpPr>
        <p:spPr>
          <a:xfrm>
            <a:off x="4262746" y="852330"/>
            <a:ext cx="2706254" cy="830997"/>
          </a:xfrm>
          <a:prstGeom prst="rect">
            <a:avLst/>
          </a:prstGeom>
          <a:noFill/>
        </p:spPr>
        <p:txBody>
          <a:bodyPr wrap="square" rtlCol="0">
            <a:spAutoFit/>
          </a:bodyPr>
          <a:lstStyle/>
          <a:p>
            <a:pPr algn="ctr"/>
            <a:r>
              <a:rPr lang="fr-FR" sz="2400" b="1" dirty="0"/>
              <a:t>La Visitation </a:t>
            </a:r>
          </a:p>
          <a:p>
            <a:pPr algn="ctr"/>
            <a:r>
              <a:rPr lang="fr-FR" sz="2400" b="1" dirty="0"/>
              <a:t>En 3  tableaux</a:t>
            </a:r>
          </a:p>
        </p:txBody>
      </p:sp>
      <p:sp>
        <p:nvSpPr>
          <p:cNvPr id="7" name="ZoneTexte 6">
            <a:extLst>
              <a:ext uri="{FF2B5EF4-FFF2-40B4-BE49-F238E27FC236}">
                <a16:creationId xmlns:a16="http://schemas.microsoft.com/office/drawing/2014/main" id="{5E6F740F-2C26-0EE9-6063-4520379BF44A}"/>
              </a:ext>
            </a:extLst>
          </p:cNvPr>
          <p:cNvSpPr txBox="1"/>
          <p:nvPr/>
        </p:nvSpPr>
        <p:spPr>
          <a:xfrm>
            <a:off x="0" y="4606308"/>
            <a:ext cx="1131683" cy="307777"/>
          </a:xfrm>
          <a:prstGeom prst="rect">
            <a:avLst/>
          </a:prstGeom>
          <a:noFill/>
        </p:spPr>
        <p:txBody>
          <a:bodyPr wrap="square">
            <a:spAutoFit/>
          </a:bodyPr>
          <a:lstStyle/>
          <a:p>
            <a:r>
              <a:rPr lang="fr-FR" sz="1400" dirty="0" err="1"/>
              <a:t>Arcabas</a:t>
            </a:r>
            <a:endParaRPr lang="fr-FR" sz="1400" dirty="0"/>
          </a:p>
        </p:txBody>
      </p:sp>
      <p:sp>
        <p:nvSpPr>
          <p:cNvPr id="9" name="ZoneTexte 8">
            <a:extLst>
              <a:ext uri="{FF2B5EF4-FFF2-40B4-BE49-F238E27FC236}">
                <a16:creationId xmlns:a16="http://schemas.microsoft.com/office/drawing/2014/main" id="{FAF27120-240C-845A-250E-AA802B5104CA}"/>
              </a:ext>
            </a:extLst>
          </p:cNvPr>
          <p:cNvSpPr txBox="1"/>
          <p:nvPr/>
        </p:nvSpPr>
        <p:spPr>
          <a:xfrm>
            <a:off x="10263612" y="3429000"/>
            <a:ext cx="1928388" cy="307777"/>
          </a:xfrm>
          <a:prstGeom prst="rect">
            <a:avLst/>
          </a:prstGeom>
          <a:noFill/>
        </p:spPr>
        <p:txBody>
          <a:bodyPr wrap="square">
            <a:spAutoFit/>
          </a:bodyPr>
          <a:lstStyle/>
          <a:p>
            <a:r>
              <a:rPr lang="fr-FR" sz="1400" dirty="0"/>
              <a:t>Evangéliaire d’Egbert</a:t>
            </a:r>
          </a:p>
        </p:txBody>
      </p:sp>
      <p:sp>
        <p:nvSpPr>
          <p:cNvPr id="11" name="ZoneTexte 10">
            <a:extLst>
              <a:ext uri="{FF2B5EF4-FFF2-40B4-BE49-F238E27FC236}">
                <a16:creationId xmlns:a16="http://schemas.microsoft.com/office/drawing/2014/main" id="{87EF3E1F-779A-B820-A7E2-41B3204F2CF6}"/>
              </a:ext>
            </a:extLst>
          </p:cNvPr>
          <p:cNvSpPr txBox="1"/>
          <p:nvPr/>
        </p:nvSpPr>
        <p:spPr>
          <a:xfrm>
            <a:off x="7850842" y="6487877"/>
            <a:ext cx="1702052" cy="307777"/>
          </a:xfrm>
          <a:prstGeom prst="rect">
            <a:avLst/>
          </a:prstGeom>
          <a:noFill/>
        </p:spPr>
        <p:txBody>
          <a:bodyPr wrap="square">
            <a:spAutoFit/>
          </a:bodyPr>
          <a:lstStyle/>
          <a:p>
            <a:r>
              <a:rPr lang="fr-FR" sz="1400" dirty="0"/>
              <a:t>Icône Alain Chenal</a:t>
            </a:r>
          </a:p>
        </p:txBody>
      </p:sp>
    </p:spTree>
    <p:extLst>
      <p:ext uri="{BB962C8B-B14F-4D97-AF65-F5344CB8AC3E}">
        <p14:creationId xmlns:p14="http://schemas.microsoft.com/office/powerpoint/2010/main" val="2341265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peinture, dessin, habits, art&#10;&#10;Description générée automatiquement">
            <a:extLst>
              <a:ext uri="{FF2B5EF4-FFF2-40B4-BE49-F238E27FC236}">
                <a16:creationId xmlns:a16="http://schemas.microsoft.com/office/drawing/2014/main" id="{396C9928-CD7F-BDA1-56FC-3DF3D4357E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97" y="-6881"/>
            <a:ext cx="5535250" cy="6871762"/>
          </a:xfrm>
          <a:prstGeom prst="rect">
            <a:avLst/>
          </a:prstGeom>
        </p:spPr>
      </p:pic>
      <p:sp>
        <p:nvSpPr>
          <p:cNvPr id="6" name="ZoneTexte 5">
            <a:extLst>
              <a:ext uri="{FF2B5EF4-FFF2-40B4-BE49-F238E27FC236}">
                <a16:creationId xmlns:a16="http://schemas.microsoft.com/office/drawing/2014/main" id="{06294CA8-4230-4180-8E21-4F1664A6C5CD}"/>
              </a:ext>
            </a:extLst>
          </p:cNvPr>
          <p:cNvSpPr txBox="1"/>
          <p:nvPr/>
        </p:nvSpPr>
        <p:spPr>
          <a:xfrm>
            <a:off x="6096000" y="5894799"/>
            <a:ext cx="1348509" cy="646331"/>
          </a:xfrm>
          <a:prstGeom prst="rect">
            <a:avLst/>
          </a:prstGeom>
          <a:noFill/>
        </p:spPr>
        <p:txBody>
          <a:bodyPr wrap="square" rtlCol="0">
            <a:spAutoFit/>
          </a:bodyPr>
          <a:lstStyle/>
          <a:p>
            <a:r>
              <a:rPr lang="fr-FR" dirty="0"/>
              <a:t>Visitation </a:t>
            </a:r>
          </a:p>
          <a:p>
            <a:r>
              <a:rPr lang="fr-FR" dirty="0" err="1"/>
              <a:t>Arcabas</a:t>
            </a:r>
            <a:endParaRPr lang="fr-FR" dirty="0"/>
          </a:p>
        </p:txBody>
      </p:sp>
      <p:sp>
        <p:nvSpPr>
          <p:cNvPr id="8" name="ZoneTexte 7">
            <a:extLst>
              <a:ext uri="{FF2B5EF4-FFF2-40B4-BE49-F238E27FC236}">
                <a16:creationId xmlns:a16="http://schemas.microsoft.com/office/drawing/2014/main" id="{DE369066-6F09-0A8B-7AB2-D344A1E5CEBF}"/>
              </a:ext>
            </a:extLst>
          </p:cNvPr>
          <p:cNvSpPr txBox="1"/>
          <p:nvPr/>
        </p:nvSpPr>
        <p:spPr>
          <a:xfrm>
            <a:off x="6553955" y="251555"/>
            <a:ext cx="5463874" cy="3416320"/>
          </a:xfrm>
          <a:prstGeom prst="rect">
            <a:avLst/>
          </a:prstGeom>
          <a:noFill/>
        </p:spPr>
        <p:txBody>
          <a:bodyPr wrap="square">
            <a:spAutoFit/>
          </a:bodyPr>
          <a:lstStyle/>
          <a:p>
            <a:r>
              <a:rPr lang="fr-FR" dirty="0"/>
              <a:t>Sous le pinceau d’</a:t>
            </a:r>
            <a:r>
              <a:rPr lang="fr-FR" dirty="0" err="1"/>
              <a:t>Arcabas</a:t>
            </a:r>
            <a:r>
              <a:rPr lang="fr-FR" dirty="0"/>
              <a:t>, </a:t>
            </a:r>
            <a:br>
              <a:rPr lang="fr-FR" dirty="0"/>
            </a:br>
            <a:r>
              <a:rPr lang="fr-FR" dirty="0"/>
              <a:t>Marie et Elisabeth, semblent </a:t>
            </a:r>
            <a:br>
              <a:rPr lang="fr-FR" dirty="0"/>
            </a:br>
            <a:r>
              <a:rPr lang="fr-FR" dirty="0"/>
              <a:t>danser comme David devant l’arche. </a:t>
            </a:r>
            <a:br>
              <a:rPr lang="fr-FR" dirty="0"/>
            </a:br>
            <a:r>
              <a:rPr lang="fr-FR" dirty="0"/>
              <a:t>Elles célèbrent l’accomplissement de la promesse. Le fruit que chacune porte en elle est œuvre de Dieu, de la Parole de Dieu. </a:t>
            </a:r>
            <a:br>
              <a:rPr lang="fr-FR" dirty="0"/>
            </a:br>
            <a:r>
              <a:rPr lang="fr-FR" dirty="0"/>
              <a:t>Chacun est représenté par une croix, comme posée au cœur des « entrailles » de chacune. </a:t>
            </a:r>
            <a:br>
              <a:rPr lang="fr-FR" dirty="0"/>
            </a:br>
            <a:r>
              <a:rPr lang="fr-FR" dirty="0"/>
              <a:t>L’un et l’autre vivront la croix. </a:t>
            </a:r>
            <a:br>
              <a:rPr lang="fr-FR" dirty="0"/>
            </a:br>
            <a:r>
              <a:rPr lang="fr-FR" dirty="0"/>
              <a:t>Pour le Christ, ce sera de façon toute spéciale. </a:t>
            </a:r>
            <a:br>
              <a:rPr lang="fr-FR" dirty="0"/>
            </a:br>
            <a:r>
              <a:rPr lang="fr-FR" dirty="0"/>
              <a:t>L’un et l’autre porteront cette croix qui marque chaque chrétien à son baptême. </a:t>
            </a:r>
          </a:p>
        </p:txBody>
      </p:sp>
    </p:spTree>
    <p:extLst>
      <p:ext uri="{BB962C8B-B14F-4D97-AF65-F5344CB8AC3E}">
        <p14:creationId xmlns:p14="http://schemas.microsoft.com/office/powerpoint/2010/main" val="350768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peinture, dessin, habits, personne&#10;&#10;Description générée automatiquement">
            <a:extLst>
              <a:ext uri="{FF2B5EF4-FFF2-40B4-BE49-F238E27FC236}">
                <a16:creationId xmlns:a16="http://schemas.microsoft.com/office/drawing/2014/main" id="{9B1A1BE2-96DB-5BA2-878B-74AD8BC57C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8857519" cy="6858000"/>
          </a:xfrm>
        </p:spPr>
      </p:pic>
      <p:sp>
        <p:nvSpPr>
          <p:cNvPr id="6" name="ZoneTexte 5">
            <a:extLst>
              <a:ext uri="{FF2B5EF4-FFF2-40B4-BE49-F238E27FC236}">
                <a16:creationId xmlns:a16="http://schemas.microsoft.com/office/drawing/2014/main" id="{D4692357-2286-07BA-9D73-292D7BBDA124}"/>
              </a:ext>
            </a:extLst>
          </p:cNvPr>
          <p:cNvSpPr txBox="1"/>
          <p:nvPr/>
        </p:nvSpPr>
        <p:spPr>
          <a:xfrm>
            <a:off x="9956800" y="5717309"/>
            <a:ext cx="1801091" cy="923330"/>
          </a:xfrm>
          <a:prstGeom prst="rect">
            <a:avLst/>
          </a:prstGeom>
          <a:noFill/>
        </p:spPr>
        <p:txBody>
          <a:bodyPr wrap="square" rtlCol="0">
            <a:spAutoFit/>
          </a:bodyPr>
          <a:lstStyle/>
          <a:p>
            <a:r>
              <a:rPr lang="fr-FR" dirty="0"/>
              <a:t>Visitation </a:t>
            </a:r>
          </a:p>
          <a:p>
            <a:r>
              <a:rPr lang="fr-FR" dirty="0"/>
              <a:t>Evangéliaire d’Egbert</a:t>
            </a:r>
          </a:p>
        </p:txBody>
      </p:sp>
      <p:sp>
        <p:nvSpPr>
          <p:cNvPr id="7" name="ZoneTexte 6">
            <a:extLst>
              <a:ext uri="{FF2B5EF4-FFF2-40B4-BE49-F238E27FC236}">
                <a16:creationId xmlns:a16="http://schemas.microsoft.com/office/drawing/2014/main" id="{37485787-5E39-370F-8963-C8FD00DC0A5D}"/>
              </a:ext>
            </a:extLst>
          </p:cNvPr>
          <p:cNvSpPr txBox="1"/>
          <p:nvPr/>
        </p:nvSpPr>
        <p:spPr>
          <a:xfrm>
            <a:off x="8925566" y="217361"/>
            <a:ext cx="3206963" cy="4801314"/>
          </a:xfrm>
          <a:prstGeom prst="rect">
            <a:avLst/>
          </a:prstGeom>
          <a:noFill/>
        </p:spPr>
        <p:txBody>
          <a:bodyPr wrap="square">
            <a:spAutoFit/>
          </a:bodyPr>
          <a:lstStyle/>
          <a:p>
            <a:r>
              <a:rPr lang="fr-FR" dirty="0"/>
              <a:t>Marie et Elisabeth forment un seul et même personnage. Elisabeth est jeune par la foi : c’est le péché qui fait vieillir, disent les Pères de l’Eglise. Elle est en vert, couleur de l’Espérance comme le sous bassement de Jérusalem, dans l’attente de la Jérusalem céleste. C’est la couleur de la première alliance, pleine d’espérance. </a:t>
            </a:r>
            <a:br>
              <a:rPr lang="fr-FR" dirty="0"/>
            </a:br>
            <a:r>
              <a:rPr lang="fr-FR" dirty="0"/>
              <a:t>La Nouvelle Alliance repose sur la première. </a:t>
            </a:r>
            <a:br>
              <a:rPr lang="fr-FR" dirty="0"/>
            </a:br>
            <a:r>
              <a:rPr lang="fr-FR" dirty="0"/>
              <a:t>Jésus, Fils de Dieu vient accomplir la promesse de la première alliance.</a:t>
            </a:r>
          </a:p>
        </p:txBody>
      </p:sp>
    </p:spTree>
    <p:extLst>
      <p:ext uri="{BB962C8B-B14F-4D97-AF65-F5344CB8AC3E}">
        <p14:creationId xmlns:p14="http://schemas.microsoft.com/office/powerpoint/2010/main" val="102736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roquis, dessin, Dessin au trait, illustration&#10;&#10;Description générée automatiquement">
            <a:extLst>
              <a:ext uri="{FF2B5EF4-FFF2-40B4-BE49-F238E27FC236}">
                <a16:creationId xmlns:a16="http://schemas.microsoft.com/office/drawing/2014/main" id="{3128CBA0-E9F0-8C96-B9FC-9FE719EDD0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743"/>
            <a:ext cx="8915247" cy="6814052"/>
          </a:xfrm>
          <a:prstGeom prst="rect">
            <a:avLst/>
          </a:prstGeom>
        </p:spPr>
      </p:pic>
      <p:sp>
        <p:nvSpPr>
          <p:cNvPr id="4" name="ZoneTexte 3">
            <a:extLst>
              <a:ext uri="{FF2B5EF4-FFF2-40B4-BE49-F238E27FC236}">
                <a16:creationId xmlns:a16="http://schemas.microsoft.com/office/drawing/2014/main" id="{E9CD6C6C-BEB6-8504-9F35-4EF8AA6E5B44}"/>
              </a:ext>
            </a:extLst>
          </p:cNvPr>
          <p:cNvSpPr txBox="1"/>
          <p:nvPr/>
        </p:nvSpPr>
        <p:spPr>
          <a:xfrm>
            <a:off x="10021455" y="5597236"/>
            <a:ext cx="1801091" cy="923330"/>
          </a:xfrm>
          <a:prstGeom prst="rect">
            <a:avLst/>
          </a:prstGeom>
          <a:noFill/>
        </p:spPr>
        <p:txBody>
          <a:bodyPr wrap="square" rtlCol="0">
            <a:spAutoFit/>
          </a:bodyPr>
          <a:lstStyle/>
          <a:p>
            <a:r>
              <a:rPr lang="fr-FR" dirty="0"/>
              <a:t>Visitation </a:t>
            </a:r>
          </a:p>
          <a:p>
            <a:r>
              <a:rPr lang="fr-FR" dirty="0"/>
              <a:t>Evangéliaire d’Egbert</a:t>
            </a:r>
          </a:p>
        </p:txBody>
      </p:sp>
    </p:spTree>
    <p:extLst>
      <p:ext uri="{BB962C8B-B14F-4D97-AF65-F5344CB8AC3E}">
        <p14:creationId xmlns:p14="http://schemas.microsoft.com/office/powerpoint/2010/main" val="3101772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E833786A-163E-5DE3-00D9-81B4EA9C13B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63374"/>
            <a:ext cx="7538378" cy="6858000"/>
          </a:xfrm>
          <a:prstGeom prst="rect">
            <a:avLst/>
          </a:prstGeom>
        </p:spPr>
      </p:pic>
      <p:sp>
        <p:nvSpPr>
          <p:cNvPr id="13" name="ZoneTexte 12">
            <a:extLst>
              <a:ext uri="{FF2B5EF4-FFF2-40B4-BE49-F238E27FC236}">
                <a16:creationId xmlns:a16="http://schemas.microsoft.com/office/drawing/2014/main" id="{BC834700-D432-68B5-6F9B-DF35B76B0CAD}"/>
              </a:ext>
            </a:extLst>
          </p:cNvPr>
          <p:cNvSpPr txBox="1"/>
          <p:nvPr/>
        </p:nvSpPr>
        <p:spPr>
          <a:xfrm>
            <a:off x="7746749" y="63374"/>
            <a:ext cx="3678725" cy="2031325"/>
          </a:xfrm>
          <a:prstGeom prst="rect">
            <a:avLst/>
          </a:prstGeom>
          <a:noFill/>
        </p:spPr>
        <p:txBody>
          <a:bodyPr wrap="square">
            <a:spAutoFit/>
          </a:bodyPr>
          <a:lstStyle/>
          <a:p>
            <a:r>
              <a:rPr lang="fr-FR" sz="1800" dirty="0">
                <a:effectLst/>
                <a:latin typeface="Times New Roman" panose="02020603050405020304" pitchFamily="18" charset="0"/>
                <a:ea typeface="Calibri" panose="020F0502020204030204" pitchFamily="34" charset="0"/>
              </a:rPr>
              <a:t>L’icône qui représente cette scène est axée sur la descente de l’Esprit sur Elisabeth. L’Esprit Saint touche le petit Jean qui bondit de joie dans le sein d’Elisabeth en reconnaissant son Seigneur, celui dont il aura mission d’annoncer la venue.</a:t>
            </a:r>
            <a:endParaRPr lang="fr-FR" dirty="0"/>
          </a:p>
        </p:txBody>
      </p:sp>
      <p:sp>
        <p:nvSpPr>
          <p:cNvPr id="18" name="ZoneTexte 17">
            <a:extLst>
              <a:ext uri="{FF2B5EF4-FFF2-40B4-BE49-F238E27FC236}">
                <a16:creationId xmlns:a16="http://schemas.microsoft.com/office/drawing/2014/main" id="{3023E676-0C6B-EBE4-09F9-86B032EE0CF0}"/>
              </a:ext>
            </a:extLst>
          </p:cNvPr>
          <p:cNvSpPr txBox="1"/>
          <p:nvPr/>
        </p:nvSpPr>
        <p:spPr>
          <a:xfrm>
            <a:off x="7746749" y="2094699"/>
            <a:ext cx="4022758" cy="1688667"/>
          </a:xfrm>
          <a:prstGeom prst="rect">
            <a:avLst/>
          </a:prstGeom>
          <a:noFill/>
        </p:spPr>
        <p:txBody>
          <a:bodyPr wrap="square">
            <a:spAutoFit/>
          </a:bodyPr>
          <a:lstStyle/>
          <a:p>
            <a:pPr>
              <a:lnSpc>
                <a:spcPct val="115000"/>
              </a:lnSpc>
              <a:spcAft>
                <a:spcPts val="1000"/>
              </a:spcAft>
            </a:pP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Jean, dès le sein de sa mère, reconnait son Seigneur, reconnait la Vie.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800" dirty="0">
                <a:effectLst/>
                <a:latin typeface="Times New Roman" panose="02020603050405020304" pitchFamily="18" charset="0"/>
                <a:ea typeface="Calibri" panose="020F0502020204030204" pitchFamily="34" charset="0"/>
              </a:rPr>
              <a:t>L’étoile/croix annonce déjà ce que Jean-Baptiste va annoncer : celui qui va venir, le Christ.</a:t>
            </a:r>
            <a:endParaRPr lang="fr-FR" dirty="0"/>
          </a:p>
        </p:txBody>
      </p:sp>
      <p:sp>
        <p:nvSpPr>
          <p:cNvPr id="20" name="ZoneTexte 19">
            <a:extLst>
              <a:ext uri="{FF2B5EF4-FFF2-40B4-BE49-F238E27FC236}">
                <a16:creationId xmlns:a16="http://schemas.microsoft.com/office/drawing/2014/main" id="{5434F891-2579-8F2D-493D-F93995C19394}"/>
              </a:ext>
            </a:extLst>
          </p:cNvPr>
          <p:cNvSpPr txBox="1"/>
          <p:nvPr/>
        </p:nvSpPr>
        <p:spPr>
          <a:xfrm>
            <a:off x="7746749" y="3913858"/>
            <a:ext cx="3950328" cy="2308324"/>
          </a:xfrm>
          <a:prstGeom prst="rect">
            <a:avLst/>
          </a:prstGeom>
          <a:noFill/>
        </p:spPr>
        <p:txBody>
          <a:bodyPr wrap="square">
            <a:spAutoFit/>
          </a:bodyPr>
          <a:lstStyle/>
          <a:p>
            <a:r>
              <a:rPr lang="fr-FR" sz="1800" dirty="0">
                <a:effectLst/>
                <a:latin typeface="Times New Roman" panose="02020603050405020304" pitchFamily="18" charset="0"/>
                <a:ea typeface="Calibri" panose="020F0502020204030204" pitchFamily="34" charset="0"/>
              </a:rPr>
              <a:t>Les deux femmes, la jeune et la plus âgée, la vierge et la stérile sont dans le prolongement l’une de l’autre. Comme si elles ne faisaient qu’un.  Deux naissances improbables vont se réaliser. Elisabeth représente l’Ancien Testament. Marie, Nouvelle alliance, accomplit la promesse. </a:t>
            </a:r>
            <a:endParaRPr lang="fr-FR" dirty="0"/>
          </a:p>
        </p:txBody>
      </p:sp>
      <p:sp>
        <p:nvSpPr>
          <p:cNvPr id="21" name="ZoneTexte 20">
            <a:extLst>
              <a:ext uri="{FF2B5EF4-FFF2-40B4-BE49-F238E27FC236}">
                <a16:creationId xmlns:a16="http://schemas.microsoft.com/office/drawing/2014/main" id="{4621DA8B-C56F-08BD-DCBA-36DB910EFD6F}"/>
              </a:ext>
            </a:extLst>
          </p:cNvPr>
          <p:cNvSpPr txBox="1"/>
          <p:nvPr/>
        </p:nvSpPr>
        <p:spPr>
          <a:xfrm>
            <a:off x="7831248" y="6425294"/>
            <a:ext cx="2227152" cy="369332"/>
          </a:xfrm>
          <a:prstGeom prst="rect">
            <a:avLst/>
          </a:prstGeom>
          <a:noFill/>
        </p:spPr>
        <p:txBody>
          <a:bodyPr wrap="square" rtlCol="0">
            <a:spAutoFit/>
          </a:bodyPr>
          <a:lstStyle/>
          <a:p>
            <a:r>
              <a:rPr lang="fr-FR" dirty="0"/>
              <a:t>Icône Alain Chenal</a:t>
            </a:r>
          </a:p>
        </p:txBody>
      </p:sp>
    </p:spTree>
    <p:extLst>
      <p:ext uri="{BB962C8B-B14F-4D97-AF65-F5344CB8AC3E}">
        <p14:creationId xmlns:p14="http://schemas.microsoft.com/office/powerpoint/2010/main" val="1533394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lipart, dessin humoristique, illustration&#10;&#10;Description générée automatiquement">
            <a:extLst>
              <a:ext uri="{FF2B5EF4-FFF2-40B4-BE49-F238E27FC236}">
                <a16:creationId xmlns:a16="http://schemas.microsoft.com/office/drawing/2014/main" id="{204E2D4F-EEA5-A474-AECE-E1C0E82372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773" y="5043666"/>
            <a:ext cx="2542494" cy="1405628"/>
          </a:xfrm>
          <a:prstGeom prst="rect">
            <a:avLst/>
          </a:prstGeom>
        </p:spPr>
      </p:pic>
      <p:sp>
        <p:nvSpPr>
          <p:cNvPr id="4" name="ZoneTexte 3">
            <a:extLst>
              <a:ext uri="{FF2B5EF4-FFF2-40B4-BE49-F238E27FC236}">
                <a16:creationId xmlns:a16="http://schemas.microsoft.com/office/drawing/2014/main" id="{7A81E4EE-A8B6-762B-E49C-334DCE247EBB}"/>
              </a:ext>
            </a:extLst>
          </p:cNvPr>
          <p:cNvSpPr txBox="1"/>
          <p:nvPr/>
        </p:nvSpPr>
        <p:spPr>
          <a:xfrm>
            <a:off x="3435927" y="5746480"/>
            <a:ext cx="4987637" cy="646331"/>
          </a:xfrm>
          <a:prstGeom prst="rect">
            <a:avLst/>
          </a:prstGeom>
          <a:noFill/>
        </p:spPr>
        <p:txBody>
          <a:bodyPr wrap="square" rtlCol="0">
            <a:spAutoFit/>
          </a:bodyPr>
          <a:lstStyle/>
          <a:p>
            <a:r>
              <a:rPr lang="fr-FR" dirty="0"/>
              <a:t>Réalisation Catéchèse Par la Parole </a:t>
            </a:r>
          </a:p>
          <a:p>
            <a:r>
              <a:rPr lang="fr-FR" dirty="0"/>
              <a:t>Collection Porte Parole - Module Rencontrer </a:t>
            </a:r>
          </a:p>
        </p:txBody>
      </p:sp>
      <p:pic>
        <p:nvPicPr>
          <p:cNvPr id="6" name="Image 5" descr="Une image contenant fruit, texte, capture d’écran, point&#10;&#10;Description générée automatiquement">
            <a:extLst>
              <a:ext uri="{FF2B5EF4-FFF2-40B4-BE49-F238E27FC236}">
                <a16:creationId xmlns:a16="http://schemas.microsoft.com/office/drawing/2014/main" id="{D03841CA-20D9-24CF-720D-BD00E06E1A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6975" y="5043666"/>
            <a:ext cx="1424710" cy="1424710"/>
          </a:xfrm>
          <a:prstGeom prst="rect">
            <a:avLst/>
          </a:prstGeom>
        </p:spPr>
      </p:pic>
    </p:spTree>
    <p:extLst>
      <p:ext uri="{BB962C8B-B14F-4D97-AF65-F5344CB8AC3E}">
        <p14:creationId xmlns:p14="http://schemas.microsoft.com/office/powerpoint/2010/main" val="59481981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50</TotalTime>
  <Words>349</Words>
  <Application>Microsoft Office PowerPoint</Application>
  <PresentationFormat>Grand écran</PresentationFormat>
  <Paragraphs>20</Paragraphs>
  <Slides>6</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6</vt:i4>
      </vt:variant>
    </vt:vector>
  </HeadingPairs>
  <TitlesOfParts>
    <vt:vector size="12" baseType="lpstr">
      <vt:lpstr>Aptos</vt:lpstr>
      <vt:lpstr>Aptos Display</vt:lpstr>
      <vt:lpstr>Arial</vt:lpstr>
      <vt:lpstr>Calibri</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odile theiller</dc:creator>
  <cp:lastModifiedBy>odile theiller</cp:lastModifiedBy>
  <cp:revision>7</cp:revision>
  <dcterms:created xsi:type="dcterms:W3CDTF">2024-10-04T08:44:11Z</dcterms:created>
  <dcterms:modified xsi:type="dcterms:W3CDTF">2024-10-04T09:34:33Z</dcterms:modified>
</cp:coreProperties>
</file>