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1" r:id="rId4"/>
    <p:sldId id="260" r:id="rId5"/>
    <p:sldId id="259" r:id="rId6"/>
    <p:sldId id="263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97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97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76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50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11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43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21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802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698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78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00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303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46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73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14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50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4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65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96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23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53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74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37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13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techese-par-la-parole.catholique.fr/collection-04-recevoir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929066"/>
            <a:ext cx="432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kern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Diaporama du </a:t>
            </a:r>
            <a:r>
              <a:rPr lang="fr-FR" sz="2400" b="1" kern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</a:t>
            </a:r>
            <a:r>
              <a:rPr lang="fr-FR" sz="2400" b="1" kern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écit </a:t>
            </a:r>
          </a:p>
          <a:p>
            <a:pPr algn="ctr"/>
            <a:r>
              <a:rPr lang="fr-FR" sz="2400" b="1" kern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Matthieu 4, 1-11</a:t>
            </a:r>
            <a:endParaRPr lang="fr-FR" sz="2400" b="1" kern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fr-FR" sz="2400" b="1" kern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Les </a:t>
            </a:r>
            <a:r>
              <a:rPr lang="fr-FR" sz="2400" b="1" kern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tentations </a:t>
            </a:r>
            <a:endParaRPr lang="fr-FR" sz="2400" b="1" kern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fr-FR" sz="2400" b="1" kern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du </a:t>
            </a:r>
            <a:r>
              <a:rPr lang="fr-FR" sz="2400" b="1" kern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Christ </a:t>
            </a:r>
            <a:endParaRPr lang="fr-FR" sz="2400" b="1" kern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fr-FR" sz="2400" b="1" kern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Évangéliaire </a:t>
            </a:r>
          </a:p>
          <a:p>
            <a:pPr algn="ctr"/>
            <a:r>
              <a:rPr lang="fr-FR" sz="2400" b="1" kern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Grand-Saint-Martin </a:t>
            </a:r>
            <a:endParaRPr lang="fr-FR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fr-FR" sz="2400" cap="sm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XIII</a:t>
            </a:r>
            <a:r>
              <a:rPr lang="fr-FR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</a:t>
            </a:r>
            <a:r>
              <a:rPr lang="fr-FR" sz="2400" cap="sm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Cologne</a:t>
            </a:r>
            <a:endParaRPr lang="fr-FR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2" descr="D:\Documents\cplp collection PP\cplp collection PP 04recevoir FAIT\CPP_03_Recevoir_juillet 2019\images\Tentations\Tentations évangéliaire Grand-Saint-Martin 13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3374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922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\cplp collection PP\cplp collection PP 04recevoir FAIT\CPP_03_Recevoir_juillet 2019\images\Tentations\Tentations 1 Christ réfute les arguments du diab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70"/>
            <a:ext cx="7128791" cy="6636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118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\cplp collection PP\cplp collection PP 04recevoir FAIT\CPP_03_Recevoir_juillet 2019\images\Tentations\tentation 3 Christ en ha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85738" cy="6244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672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Documents\cplp collection PP\cplp collection PP 04recevoir FAIT\CPP_03_Recevoir_juillet 2019\images\Tentations\Tentations 2 Christ refuse le pouvoi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92" y="142852"/>
            <a:ext cx="4469508" cy="6877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017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cplp collection PP\cplp collection PP 04recevoir FAIT\CPP_03_Recevoir_juillet 2019\images\Tentations\Tentations évangéliaire Grand-Saint-Martin 13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2264"/>
            <a:ext cx="4252908" cy="673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916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5072074"/>
            <a:ext cx="7838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Collection Porte </a:t>
            </a:r>
            <a:r>
              <a:rPr lang="fr-FR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Parole – Module Recevoir </a:t>
            </a:r>
            <a:endParaRPr lang="fr-FR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Catéchèse Par la Parole </a:t>
            </a:r>
          </a:p>
        </p:txBody>
      </p:sp>
    </p:spTree>
    <p:extLst>
      <p:ext uri="{BB962C8B-B14F-4D97-AF65-F5344CB8AC3E}">
        <p14:creationId xmlns="" xmlns:p14="http://schemas.microsoft.com/office/powerpoint/2010/main" val="306698047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</Words>
  <Application>Microsoft Office PowerPoint</Application>
  <PresentationFormat>Affichage à l'écran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1_Thème Office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PROPRIETAIRE</dc:creator>
  <cp:lastModifiedBy>Utilisateur Windows</cp:lastModifiedBy>
  <cp:revision>6</cp:revision>
  <dcterms:created xsi:type="dcterms:W3CDTF">2019-09-19T09:15:41Z</dcterms:created>
  <dcterms:modified xsi:type="dcterms:W3CDTF">2022-12-08T14:00:33Z</dcterms:modified>
</cp:coreProperties>
</file>