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61" r:id="rId4"/>
    <p:sldId id="259" r:id="rId5"/>
    <p:sldId id="260" r:id="rId6"/>
    <p:sldId id="263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588824"/>
    <a:srgbClr val="0C5606"/>
    <a:srgbClr val="117D09"/>
    <a:srgbClr val="17A0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93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1911-F0CF-4A3D-9736-95695575C71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E336-EBA0-4C72-9D7A-A147AD7C08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979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1911-F0CF-4A3D-9736-95695575C71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E336-EBA0-4C72-9D7A-A147AD7C08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972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1911-F0CF-4A3D-9736-95695575C71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E336-EBA0-4C72-9D7A-A147AD7C08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769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1911-F0CF-4A3D-9736-95695575C71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E336-EBA0-4C72-9D7A-A147AD7C08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504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1911-F0CF-4A3D-9736-95695575C71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E336-EBA0-4C72-9D7A-A147AD7C08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11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1911-F0CF-4A3D-9736-95695575C71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E336-EBA0-4C72-9D7A-A147AD7C08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439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1911-F0CF-4A3D-9736-95695575C71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E336-EBA0-4C72-9D7A-A147AD7C08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219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1911-F0CF-4A3D-9736-95695575C71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E336-EBA0-4C72-9D7A-A147AD7C08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802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1911-F0CF-4A3D-9736-95695575C71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E336-EBA0-4C72-9D7A-A147AD7C08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98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1911-F0CF-4A3D-9736-95695575C71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E336-EBA0-4C72-9D7A-A147AD7C08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784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1911-F0CF-4A3D-9736-95695575C71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E336-EBA0-4C72-9D7A-A147AD7C08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007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1911-F0CF-4A3D-9736-95695575C71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E336-EBA0-4C72-9D7A-A147AD7C08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3039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1911-F0CF-4A3D-9736-95695575C71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E336-EBA0-4C72-9D7A-A147AD7C08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46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1911-F0CF-4A3D-9736-95695575C71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E336-EBA0-4C72-9D7A-A147AD7C08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73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1911-F0CF-4A3D-9736-95695575C71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E336-EBA0-4C72-9D7A-A147AD7C08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142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1911-F0CF-4A3D-9736-95695575C71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E336-EBA0-4C72-9D7A-A147AD7C08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50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1911-F0CF-4A3D-9736-95695575C71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E336-EBA0-4C72-9D7A-A147AD7C08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43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1911-F0CF-4A3D-9736-95695575C71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E336-EBA0-4C72-9D7A-A147AD7C08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65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1911-F0CF-4A3D-9736-95695575C71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E336-EBA0-4C72-9D7A-A147AD7C08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969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1911-F0CF-4A3D-9736-95695575C71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E336-EBA0-4C72-9D7A-A147AD7C08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234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1911-F0CF-4A3D-9736-95695575C71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E336-EBA0-4C72-9D7A-A147AD7C08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536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1911-F0CF-4A3D-9736-95695575C71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E336-EBA0-4C72-9D7A-A147AD7C08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741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rgbClr val="0C5606">
                <a:alpha val="84000"/>
                <a:lumMod val="88000"/>
              </a:srgb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51911-F0CF-4A3D-9736-95695575C71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AE336-EBA0-4C72-9D7A-A147AD7C08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37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rgbClr val="0C5606">
                <a:alpha val="84000"/>
                <a:lumMod val="88000"/>
              </a:srgb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51911-F0CF-4A3D-9736-95695575C71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11/12/2022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AE336-EBA0-4C72-9D7A-A147AD7C08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3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techese-par-la-parole.catholique.fr/collection-04-recevoir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180528" y="4149080"/>
            <a:ext cx="47525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kern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Les tentations </a:t>
            </a:r>
          </a:p>
          <a:p>
            <a:pPr algn="ctr"/>
            <a:r>
              <a:rPr lang="fr-FR" sz="3200" b="1" kern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du Christ </a:t>
            </a:r>
          </a:p>
          <a:p>
            <a:pPr algn="ctr"/>
            <a:r>
              <a:rPr lang="fr-FR" sz="3200" b="1" kern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Évangéliaire </a:t>
            </a:r>
          </a:p>
          <a:p>
            <a:pPr algn="ctr"/>
            <a:r>
              <a:rPr lang="fr-FR" sz="3200" b="1" kern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Grand-Saint-Martin </a:t>
            </a:r>
            <a:endParaRPr lang="fr-FR" sz="3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/>
            <a:r>
              <a:rPr lang="fr-FR" sz="3200" cap="small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XIII</a:t>
            </a:r>
            <a:r>
              <a:rPr lang="fr-FR" sz="32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</a:t>
            </a:r>
            <a:r>
              <a:rPr lang="fr-FR" sz="3200" cap="small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- </a:t>
            </a:r>
            <a:r>
              <a:rPr lang="fr-FR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Cologne</a:t>
            </a:r>
            <a:endParaRPr lang="fr-FR" sz="3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4" name="Picture 2" descr="D:\Documents\cplp collection PP\cplp collection PP 04recevoir FAIT\CPP_03_Recevoir_juillet 2019\images\Tentations\Tentations évangéliaire Grand-Saint-Martin 13è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3337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223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8520" y="260648"/>
            <a:ext cx="7119685" cy="663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187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0">
              <a:srgbClr val="008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62535" y="0"/>
            <a:ext cx="4469078" cy="687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175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0C5606">
                <a:alpha val="84000"/>
                <a:lumMod val="88000"/>
              </a:srgb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936" y="-1"/>
            <a:ext cx="9149936" cy="705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722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Documents\cplp collection PP\cplp collection PP 04recevoir FAIT\CPP_03_Recevoir_juillet 2019\images\Tentations\Tentations évangéliaire Grand-Saint-Martin 13è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2264"/>
            <a:ext cx="4252908" cy="673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161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14348" y="5072074"/>
            <a:ext cx="78380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Collection Porte Parole – Module Recevoir </a:t>
            </a:r>
            <a:endParaRPr lang="fr-FR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 Catéchèse Par la Parole </a:t>
            </a:r>
          </a:p>
        </p:txBody>
      </p:sp>
    </p:spTree>
    <p:extLst>
      <p:ext uri="{BB962C8B-B14F-4D97-AF65-F5344CB8AC3E}">
        <p14:creationId xmlns:p14="http://schemas.microsoft.com/office/powerpoint/2010/main" val="3066980477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20</Words>
  <Application>Microsoft Office PowerPoint</Application>
  <PresentationFormat>Affichage à l'écran (4:3)</PresentationFormat>
  <Paragraphs>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1_Thème Office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PROPRIETAIRE</dc:creator>
  <cp:lastModifiedBy>odile theiller</cp:lastModifiedBy>
  <cp:revision>8</cp:revision>
  <dcterms:created xsi:type="dcterms:W3CDTF">2019-09-19T09:15:41Z</dcterms:created>
  <dcterms:modified xsi:type="dcterms:W3CDTF">2022-12-11T20:32:39Z</dcterms:modified>
</cp:coreProperties>
</file>