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5" r:id="rId7"/>
    <p:sldId id="263" r:id="rId8"/>
    <p:sldId id="264" r:id="rId9"/>
    <p:sldId id="265" r:id="rId10"/>
    <p:sldId id="273" r:id="rId11"/>
    <p:sldId id="276" r:id="rId12"/>
    <p:sldId id="267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1911-F0CF-4A3D-9736-95695575C71C}" type="datetimeFigureOut">
              <a:rPr lang="fr-FR" smtClean="0"/>
              <a:pPr/>
              <a:t>07/12/2022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E336-EBA0-4C72-9D7A-A147AD7C08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70531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1911-F0CF-4A3D-9736-95695575C71C}" type="datetimeFigureOut">
              <a:rPr lang="fr-FR" smtClean="0"/>
              <a:pPr/>
              <a:t>07/12/2022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E336-EBA0-4C72-9D7A-A147AD7C08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798213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1911-F0CF-4A3D-9736-95695575C71C}" type="datetimeFigureOut">
              <a:rPr lang="fr-FR" smtClean="0"/>
              <a:pPr/>
              <a:t>07/12/2022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E336-EBA0-4C72-9D7A-A147AD7C08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949606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1911-F0CF-4A3D-9736-95695575C71C}" type="datetimeFigureOut">
              <a:rPr lang="fr-FR" smtClean="0"/>
              <a:pPr/>
              <a:t>07/12/2022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E336-EBA0-4C72-9D7A-A147AD7C08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478032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1911-F0CF-4A3D-9736-95695575C71C}" type="datetimeFigureOut">
              <a:rPr lang="fr-FR" smtClean="0"/>
              <a:pPr/>
              <a:t>07/12/2022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E336-EBA0-4C72-9D7A-A147AD7C08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820988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1911-F0CF-4A3D-9736-95695575C71C}" type="datetimeFigureOut">
              <a:rPr lang="fr-FR" smtClean="0"/>
              <a:pPr/>
              <a:t>07/12/2022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E336-EBA0-4C72-9D7A-A147AD7C08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76137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1911-F0CF-4A3D-9736-95695575C71C}" type="datetimeFigureOut">
              <a:rPr lang="fr-FR" smtClean="0"/>
              <a:pPr/>
              <a:t>07/12/2022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E336-EBA0-4C72-9D7A-A147AD7C08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703635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1911-F0CF-4A3D-9736-95695575C71C}" type="datetimeFigureOut">
              <a:rPr lang="fr-FR" smtClean="0"/>
              <a:pPr/>
              <a:t>07/12/2022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E336-EBA0-4C72-9D7A-A147AD7C08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557564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1911-F0CF-4A3D-9736-95695575C71C}" type="datetimeFigureOut">
              <a:rPr lang="fr-FR" smtClean="0"/>
              <a:pPr/>
              <a:t>07/12/2022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E336-EBA0-4C72-9D7A-A147AD7C08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027672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1911-F0CF-4A3D-9736-95695575C71C}" type="datetimeFigureOut">
              <a:rPr lang="fr-FR" smtClean="0"/>
              <a:pPr/>
              <a:t>07/12/2022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E336-EBA0-4C72-9D7A-A147AD7C08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05053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51911-F0CF-4A3D-9736-95695575C71C}" type="datetimeFigureOut">
              <a:rPr lang="fr-FR" smtClean="0"/>
              <a:pPr/>
              <a:t>07/12/2022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E336-EBA0-4C72-9D7A-A147AD7C08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943404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51911-F0CF-4A3D-9736-95695575C71C}" type="datetimeFigureOut">
              <a:rPr lang="fr-FR" smtClean="0"/>
              <a:pPr/>
              <a:t>07/12/2022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AE336-EBA0-4C72-9D7A-A147AD7C08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59961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techese-par-la-parole.catholique.fr/collection-04-recevoir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Documents\cplp collection PP\cplp collection PP 04recevoir FAIT\CPP_03_Recevoir_juillet 2019\images\Adam et Eve\Adam+Eve Hortus Deliciar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3353178" cy="4752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788024" y="715892"/>
            <a:ext cx="36724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CREATION </a:t>
            </a:r>
          </a:p>
          <a:p>
            <a:pPr algn="ctr"/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DANS L’HORTUS DELICIARUM</a:t>
            </a:r>
          </a:p>
          <a:p>
            <a:pPr algn="ctr"/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XIIème  siècle  </a:t>
            </a:r>
          </a:p>
          <a:p>
            <a:pPr algn="ctr"/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 Sainte Odile 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521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ocuments\cplp collection PP\cplp collection PP 04recevoir FAIT\CPP_03_Recevoir_juillet 2019\images\hortus\Hortus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362361" cy="43859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0995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lanche Hortus deliciaru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70075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71868" y="57150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>
                <a:hlinkClick r:id="rId2"/>
              </a:rPr>
              <a:t>Collection Porte Parole </a:t>
            </a:r>
            <a:r>
              <a:rPr lang="fr-FR" dirty="0" smtClean="0">
                <a:hlinkClick r:id="rId2"/>
              </a:rPr>
              <a:t>Module Recevoir</a:t>
            </a:r>
            <a:endParaRPr lang="fr-FR" dirty="0" smtClean="0"/>
          </a:p>
          <a:p>
            <a:r>
              <a:rPr lang="fr-FR" dirty="0" smtClean="0"/>
              <a:t>Site Catéchèse Par la Parole 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428655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\cplp collection PP\cplp collection PP 04recevoir FAIT\CPP_03_Recevoir_juillet 2019\images\hortus\Hortus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2899445" cy="5472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ocuments\cplp collection PP\cplp collection PP 04recevoir FAIT\CPP_03_Recevoir_juillet 2019\images\hortus\Hortus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8680"/>
            <a:ext cx="3528392" cy="5294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7700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ocuments\cplp collection PP\cplp collection PP 04recevoir FAIT\CPP_03_Recevoir_juillet 2019\images\hortus\Hortus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108" y="260648"/>
            <a:ext cx="5086171" cy="62788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2929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cuments\cplp collection PP\cplp collection PP 04recevoir FAIT\CPP_03_Recevoir_juillet 2019\images\hortus\Hortus04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640"/>
            <a:ext cx="4104456" cy="62004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2084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ocuments\cplp collection PP\cplp collection PP 04recevoir FAIT\CPP_03_Recevoir_juillet 2019\images\hortus\Hortus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656"/>
            <a:ext cx="4384774" cy="5945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03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ocuments\cplp collection PP\cplp collection PP 04recevoir FAIT\CPP_03_Recevoir_juillet 2019\images\hortus\Hortus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956" y="188640"/>
            <a:ext cx="4818307" cy="6393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1204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ocuments\cplp collection PP\cplp collection PP 04recevoir FAIT\CPP_03_Recevoir_juillet 2019\images\hortus\Hortus0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56" y="188640"/>
            <a:ext cx="4878107" cy="63180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193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ocuments\cplp collection PP\cplp collection PP 04recevoir FAIT\CPP_03_Recevoir_juillet 2019\images\hortus\Hortus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1450"/>
            <a:ext cx="4392488" cy="6489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8305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ocuments\cplp collection PP\cplp collection PP 04recevoir FAIT\CPP_03_Recevoir_juillet 2019\images\hortus\Hortus0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656"/>
            <a:ext cx="5246693" cy="64048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7758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20</Words>
  <Application>Microsoft Office PowerPoint</Application>
  <PresentationFormat>Affichage à l'écran (4:3)</PresentationFormat>
  <Paragraphs>6</Paragraphs>
  <Slides>12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PROPRIETAIRE</dc:creator>
  <cp:lastModifiedBy>Utilisateur Windows</cp:lastModifiedBy>
  <cp:revision>11</cp:revision>
  <dcterms:created xsi:type="dcterms:W3CDTF">2019-09-18T18:39:52Z</dcterms:created>
  <dcterms:modified xsi:type="dcterms:W3CDTF">2022-12-07T16:14:35Z</dcterms:modified>
</cp:coreProperties>
</file>