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91" r:id="rId5"/>
    <p:sldId id="284" r:id="rId6"/>
    <p:sldId id="282" r:id="rId7"/>
    <p:sldId id="292" r:id="rId8"/>
    <p:sldId id="286" r:id="rId9"/>
    <p:sldId id="288" r:id="rId10"/>
    <p:sldId id="277" r:id="rId11"/>
    <p:sldId id="280" r:id="rId12"/>
    <p:sldId id="270" r:id="rId13"/>
    <p:sldId id="273" r:id="rId14"/>
    <p:sldId id="279" r:id="rId15"/>
    <p:sldId id="278" r:id="rId16"/>
    <p:sldId id="281" r:id="rId17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CD435-12E5-4AE7-8D02-141271561EB0}" v="8" dt="2023-12-20T10:07:48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F6AE2-C646-425E-34C3-F190DF7CB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3DBC6B-B405-E4FA-EC42-5241E6137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1673FE-0FBF-EDD3-205B-3550BAE2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A6587-BF35-F910-5EB7-F8219FBD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F5AFB9-B699-56F1-5060-6A0F0D17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61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97BEB-8CFC-89EF-8CC7-C04DF1BC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473A80-FE20-E0C4-46BF-306DF32F5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7F0BC-4A5E-18E2-B651-B9DB8ED2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ABF07A-46A7-0480-83CD-3E0DE128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3CC59-CEC1-6CCB-458D-D26CE0FD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5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933A52-F56B-71CE-F387-3603E5F45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DD0E81-7E9A-A272-7C47-AA7750369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20C0C1-B1AB-EF7F-C34A-539DA91D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D96DD6-0A09-CB92-2217-1FC2FB94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16FE8-6017-7C5F-3C35-1CFEB0CA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93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CC491-0BFD-FFB5-C598-374151CE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3F594-8A59-20ED-4C18-81BE3C90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DFA2D-2DCE-25A6-D125-5D29E944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FC531C-5004-1DC4-6C87-29294C86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79F112-D678-ECE3-73E5-3F438636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9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E2640-D01E-98B0-4A0C-78C67E9E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1ED45F-19D9-EC4C-1AAD-0BFF5F49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41B8B-E522-A517-F0EA-50EBEEB9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DC0A40-EF28-A7D5-EC08-91D1CC22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24182-B188-226C-564E-D6F9FAD4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69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B8F1A-2EFD-27A7-4BAA-003CFF49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1FE0D-297A-E7AC-3C3D-BDCCBAA24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5CB6F-FB9E-912C-0955-8946CE3F4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2FD1A7-2BDD-CDA9-B5A7-F5FFF446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4B96DA-DD6C-72EC-7F74-A2E72467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FE7D29-A623-8528-7F15-9519EF21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21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42499-769C-8CA7-D70C-ED1F2600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2C3949-2F61-D71C-B898-B90E4AF5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DB5976-A40B-98E7-70D6-AAD2485BE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CAC7CA-A873-B788-F545-6E83D91C0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4B4020-E53F-DD03-F06C-3AE92767E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1C0FB1-B1B3-DFFA-D1B3-F1AC8754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D39335-DA01-8D1A-FB09-DD8E28E3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C3113E-90D0-7DA9-4CD0-3FAF9C80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5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7B1AE-F0E5-5511-DE3A-89EEE1C9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151AD-E73E-24CD-CF69-487CC060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EBA9D5-1BA1-D8A1-54E6-8EFC9564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5C8AB2-25D8-D824-E0AD-786D4CC6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85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95DB7D-1EE0-5816-6E26-BDE9F2E1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D6198E-946A-FEC7-ABAD-CC4095C4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332485-E85F-08D2-D318-D7926522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64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A5C06-56A3-CC84-AC91-B7D508A7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85CF1-BA17-5210-BEB6-FB22B0ED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9CB6D0-6A49-5A27-F1F6-A73065E64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D84020-89CA-0269-2BB3-6D301693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7B37BF-9D3E-AAB2-0B21-C0C1A528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F7970B-1CB6-E658-E5DD-F380FE45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2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2DCBB-A396-8D99-2173-98067C12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43D9BF-7344-BF6F-A77D-8E2C60E4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D02766-C21A-58A6-F747-12B42E2F5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7B9372-AA54-E6ED-023F-2B24FA41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062A80-B13F-ECCD-B8FB-FFC38261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50B7CA-7C2B-D68C-85C2-E70F0DD0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C1493F-0304-F937-8071-0119DDB0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0470C7-DBB0-1B2C-A210-C8C6147DC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CB366-ECE6-E241-E202-559DA0776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E97C5-1323-47B2-8647-8F647F91282B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4E4FB-91CD-F354-894F-CEB618D74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B7EF0-9D7C-AFD1-7C75-416663EF5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69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02B94D5D-1B4C-307D-2FAE-43CFA387A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65" y="99589"/>
            <a:ext cx="6690797" cy="66588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F1AAF2-D60D-AEDC-AD02-E4B1103B0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365" y="1217580"/>
            <a:ext cx="5423026" cy="3857043"/>
          </a:xfrm>
        </p:spPr>
        <p:txBody>
          <a:bodyPr>
            <a:normAutofit/>
          </a:bodyPr>
          <a:lstStyle/>
          <a:p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 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Vitrail de Nativité 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de Chartres 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 </a:t>
            </a:r>
          </a:p>
        </p:txBody>
      </p:sp>
      <p:pic>
        <p:nvPicPr>
          <p:cNvPr id="5" name="Image 4" descr="Une image contenant église, bâtiment, vitrail, fenêtre&#10;&#10;Description générée automatiquement">
            <a:extLst>
              <a:ext uri="{FF2B5EF4-FFF2-40B4-BE49-F238E27FC236}">
                <a16:creationId xmlns:a16="http://schemas.microsoft.com/office/drawing/2014/main" id="{6D174D67-4E37-682E-A413-A96B4CD98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99589"/>
            <a:ext cx="2383837" cy="6741493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0C16D89-24F7-311F-F847-B97B036AB30E}"/>
              </a:ext>
            </a:extLst>
          </p:cNvPr>
          <p:cNvCxnSpPr>
            <a:cxnSpLocks/>
          </p:cNvCxnSpPr>
          <p:nvPr/>
        </p:nvCxnSpPr>
        <p:spPr>
          <a:xfrm>
            <a:off x="6698342" y="3960891"/>
            <a:ext cx="3966640" cy="19691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9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itrail_nativite_Chartres-lagarde_p 55 23 Jésus ">
            <a:extLst>
              <a:ext uri="{FF2B5EF4-FFF2-40B4-BE49-F238E27FC236}">
                <a16:creationId xmlns:a16="http://schemas.microsoft.com/office/drawing/2014/main" id="{92266B1C-5FC5-0402-2E5C-D83D27E5D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68" y="2030860"/>
            <a:ext cx="2878861" cy="2680897"/>
          </a:xfrm>
          <a:prstGeom prst="rect">
            <a:avLst/>
          </a:prstGeom>
        </p:spPr>
      </p:pic>
      <p:pic>
        <p:nvPicPr>
          <p:cNvPr id="10" name="Image 9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8C71B531-E62B-39BA-6D52-E8ADFF085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67" y="582261"/>
            <a:ext cx="685801" cy="1042418"/>
          </a:xfrm>
          <a:prstGeom prst="rect">
            <a:avLst/>
          </a:prstGeom>
        </p:spPr>
      </p:pic>
      <p:pic>
        <p:nvPicPr>
          <p:cNvPr id="8" name="Image 7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7DCA7085-7F31-AD52-A0A5-9115F93B7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7" name="Image 6" descr="vitrail_nativite_Chartres-lagarde_p 55 23 étoile ">
            <a:extLst>
              <a:ext uri="{FF2B5EF4-FFF2-40B4-BE49-F238E27FC236}">
                <a16:creationId xmlns:a16="http://schemas.microsoft.com/office/drawing/2014/main" id="{DDB683B2-8014-6D3B-4C0E-5BE349DA1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54" y="-503303"/>
            <a:ext cx="641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1D349D8A-20B9-7F8C-6DDE-CCAF26EB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67" y="582261"/>
            <a:ext cx="685801" cy="1042418"/>
          </a:xfrm>
          <a:prstGeom prst="rect">
            <a:avLst/>
          </a:prstGeom>
        </p:spPr>
      </p:pic>
      <p:pic>
        <p:nvPicPr>
          <p:cNvPr id="10" name="Image 9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B955912F-6C4C-7FAB-73AB-D4EEAEB08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4" name="Image 3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69843D2D-A3A9-5E01-91C3-27A7E8CE9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9125"/>
            <a:ext cx="2724539" cy="1610684"/>
          </a:xfrm>
          <a:prstGeom prst="rect">
            <a:avLst/>
          </a:prstGeom>
        </p:spPr>
      </p:pic>
      <p:pic>
        <p:nvPicPr>
          <p:cNvPr id="7" name="Image 6" descr="vitrail_nativite_Chartres-lagarde_p 55 23 Jésus ">
            <a:extLst>
              <a:ext uri="{FF2B5EF4-FFF2-40B4-BE49-F238E27FC236}">
                <a16:creationId xmlns:a16="http://schemas.microsoft.com/office/drawing/2014/main" id="{A0956757-8BA5-6B23-8EC2-36A226980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68" y="2030860"/>
            <a:ext cx="2878861" cy="2680897"/>
          </a:xfrm>
          <a:prstGeom prst="rect">
            <a:avLst/>
          </a:prstGeom>
        </p:spPr>
      </p:pic>
      <p:pic>
        <p:nvPicPr>
          <p:cNvPr id="8" name="Image 7" descr="vitrail_nativite_Chartres-lagarde_p 55 23 boeuf">
            <a:extLst>
              <a:ext uri="{FF2B5EF4-FFF2-40B4-BE49-F238E27FC236}">
                <a16:creationId xmlns:a16="http://schemas.microsoft.com/office/drawing/2014/main" id="{BF4A10C4-440B-6044-3DD3-075DCF1C2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6" y="-394099"/>
            <a:ext cx="5832852" cy="5579699"/>
          </a:xfrm>
          <a:prstGeom prst="rect">
            <a:avLst/>
          </a:prstGeom>
        </p:spPr>
      </p:pic>
      <p:pic>
        <p:nvPicPr>
          <p:cNvPr id="9" name="Image 8" descr="vitrail_nativite_Chartres-lagarde_p 55 23 ane">
            <a:extLst>
              <a:ext uri="{FF2B5EF4-FFF2-40B4-BE49-F238E27FC236}">
                <a16:creationId xmlns:a16="http://schemas.microsoft.com/office/drawing/2014/main" id="{10326FB6-1A2E-DE4B-79F3-1A4294732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03" y="-1092877"/>
            <a:ext cx="5367262" cy="5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itrail_nativite_Chartres-lagarde_p 55 23 Jésus ">
            <a:extLst>
              <a:ext uri="{FF2B5EF4-FFF2-40B4-BE49-F238E27FC236}">
                <a16:creationId xmlns:a16="http://schemas.microsoft.com/office/drawing/2014/main" id="{7F21ABC1-46ED-ED01-907B-972E5E164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68" y="2030860"/>
            <a:ext cx="2878861" cy="2680897"/>
          </a:xfrm>
          <a:prstGeom prst="rect">
            <a:avLst/>
          </a:prstGeom>
        </p:spPr>
      </p:pic>
      <p:pic>
        <p:nvPicPr>
          <p:cNvPr id="7" name="Image 6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30EC2198-8B1D-E35A-D108-6D05987D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612CFED9-0FBB-F6AF-529C-35346468C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07" y="-81481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DC706658-616F-DE0B-0A09-A7F2F1DF4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3" name="Image 2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FD97B5FF-E073-13FC-CD32-BBD680CD9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53" y="693426"/>
            <a:ext cx="5951677" cy="2575246"/>
          </a:xfrm>
          <a:prstGeom prst="rect">
            <a:avLst/>
          </a:prstGeom>
        </p:spPr>
      </p:pic>
      <p:pic>
        <p:nvPicPr>
          <p:cNvPr id="2" name="Image 1" descr="vitrail_nativite_Chartres-lagarde_p 55 23 Jésus ">
            <a:extLst>
              <a:ext uri="{FF2B5EF4-FFF2-40B4-BE49-F238E27FC236}">
                <a16:creationId xmlns:a16="http://schemas.microsoft.com/office/drawing/2014/main" id="{AECC4A10-FCEF-1A2B-FC91-64527B795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68" y="2030860"/>
            <a:ext cx="2878861" cy="2680897"/>
          </a:xfrm>
          <a:prstGeom prst="rect">
            <a:avLst/>
          </a:prstGeom>
        </p:spPr>
      </p:pic>
      <p:pic>
        <p:nvPicPr>
          <p:cNvPr id="4" name="Image 3" descr="vitrail_nativite_Chartres-lagarde_p 55 23Marie">
            <a:extLst>
              <a:ext uri="{FF2B5EF4-FFF2-40B4-BE49-F238E27FC236}">
                <a16:creationId xmlns:a16="http://schemas.microsoft.com/office/drawing/2014/main" id="{AF613E0E-D0B8-E804-526C-232639630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8" y="1536253"/>
            <a:ext cx="10249821" cy="63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02AA72FC-E94B-0980-BCA0-E5F0B288B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67" y="582261"/>
            <a:ext cx="685801" cy="1042418"/>
          </a:xfrm>
          <a:prstGeom prst="rect">
            <a:avLst/>
          </a:prstGeom>
        </p:spPr>
      </p:pic>
      <p:pic>
        <p:nvPicPr>
          <p:cNvPr id="9" name="Image 8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9F27056C-F869-35AA-127D-206CD2EC1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5" name="Image 4" descr="vitrail_nativite_Chartres-lagarde_p 55 23Marie">
            <a:extLst>
              <a:ext uri="{FF2B5EF4-FFF2-40B4-BE49-F238E27FC236}">
                <a16:creationId xmlns:a16="http://schemas.microsoft.com/office/drawing/2014/main" id="{DF16858D-3906-337B-F69A-C35D6A153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85" y="2717944"/>
            <a:ext cx="6143890" cy="380688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003A0628-9751-E0A5-88AE-AAD60330D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15" y="2439003"/>
            <a:ext cx="1823258" cy="2680897"/>
          </a:xfrm>
          <a:prstGeom prst="rect">
            <a:avLst/>
          </a:prstGeom>
        </p:spPr>
      </p:pic>
      <p:pic>
        <p:nvPicPr>
          <p:cNvPr id="8" name="Image 7" descr="vitrail_nativite_Chartres-lagarde_p 55 23 étoile ">
            <a:extLst>
              <a:ext uri="{FF2B5EF4-FFF2-40B4-BE49-F238E27FC236}">
                <a16:creationId xmlns:a16="http://schemas.microsoft.com/office/drawing/2014/main" id="{C5AE512D-7AA0-F095-3406-24186D05A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8" y="333170"/>
            <a:ext cx="1064751" cy="1137983"/>
          </a:xfrm>
          <a:prstGeom prst="rect">
            <a:avLst/>
          </a:prstGeom>
        </p:spPr>
      </p:pic>
      <p:pic>
        <p:nvPicPr>
          <p:cNvPr id="7" name="Image 6" descr="vitrail_nativite_Chartres-lagarde_p 55 23 Jésus ">
            <a:extLst>
              <a:ext uri="{FF2B5EF4-FFF2-40B4-BE49-F238E27FC236}">
                <a16:creationId xmlns:a16="http://schemas.microsoft.com/office/drawing/2014/main" id="{48A29E52-C465-3DF7-9467-80AB501A2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41" y="199178"/>
            <a:ext cx="736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itrail_nativite_Chartres-lagarde_p 55">
            <a:extLst>
              <a:ext uri="{FF2B5EF4-FFF2-40B4-BE49-F238E27FC236}">
                <a16:creationId xmlns:a16="http://schemas.microsoft.com/office/drawing/2014/main" id="{82909726-388F-7B61-8085-596ED72DC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6" y="0"/>
            <a:ext cx="6891337" cy="6858000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4" name="Image 3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69843D2D-A3A9-5E01-91C3-27A7E8CE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9125"/>
            <a:ext cx="2724539" cy="1610684"/>
          </a:xfrm>
          <a:prstGeom prst="rect">
            <a:avLst/>
          </a:prstGeom>
        </p:spPr>
      </p:pic>
      <p:pic>
        <p:nvPicPr>
          <p:cNvPr id="5" name="Image 4" descr="vitrail_nativite_Chartres-lagarde_p 55 23Marie">
            <a:extLst>
              <a:ext uri="{FF2B5EF4-FFF2-40B4-BE49-F238E27FC236}">
                <a16:creationId xmlns:a16="http://schemas.microsoft.com/office/drawing/2014/main" id="{DF16858D-3906-337B-F69A-C35D6A153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59" y="2622133"/>
            <a:ext cx="6143890" cy="380688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003A0628-9751-E0A5-88AE-AAD60330D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15" y="2439003"/>
            <a:ext cx="1823258" cy="26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EFF70B-135F-814E-2228-8FB866B7C0F1}"/>
              </a:ext>
            </a:extLst>
          </p:cNvPr>
          <p:cNvSpPr txBox="1"/>
          <p:nvPr/>
        </p:nvSpPr>
        <p:spPr>
          <a:xfrm>
            <a:off x="2855169" y="6033204"/>
            <a:ext cx="579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Catéchèse Par la Parole – Module Habiter</a:t>
            </a:r>
          </a:p>
        </p:txBody>
      </p:sp>
      <p:pic>
        <p:nvPicPr>
          <p:cNvPr id="4" name="Image 3" descr="Une image contenant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541661D7-8F81-8C07-1D36-7A1F71FE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5" y="5612580"/>
            <a:ext cx="152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vitrail, fenêtre, église, art&#10;&#10;Description générée automatiquement">
            <a:extLst>
              <a:ext uri="{FF2B5EF4-FFF2-40B4-BE49-F238E27FC236}">
                <a16:creationId xmlns:a16="http://schemas.microsoft.com/office/drawing/2014/main" id="{40B37DBE-240A-AED2-C24B-EDCD690CB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7" y="25592"/>
            <a:ext cx="6839501" cy="68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5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453189A3-1FF5-22BF-7131-7E02B746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05" y="460807"/>
            <a:ext cx="5951677" cy="2575246"/>
          </a:xfrm>
          <a:prstGeom prst="rect">
            <a:avLst/>
          </a:prstGeom>
        </p:spPr>
      </p:pic>
      <p:pic>
        <p:nvPicPr>
          <p:cNvPr id="3" name="Image 2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27D26F2C-BD45-7293-04D6-E7B8212E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44" y="0"/>
            <a:ext cx="6690797" cy="6658822"/>
          </a:xfrm>
          <a:prstGeom prst="rect">
            <a:avLst/>
          </a:prstGeom>
        </p:spPr>
      </p:pic>
      <p:pic>
        <p:nvPicPr>
          <p:cNvPr id="5" name="Image 4" descr="Une image contenant Ambré, art, cercle, Caractère coloré&#10;&#10;Description générée automatiquement">
            <a:extLst>
              <a:ext uri="{FF2B5EF4-FFF2-40B4-BE49-F238E27FC236}">
                <a16:creationId xmlns:a16="http://schemas.microsoft.com/office/drawing/2014/main" id="{9E8B8D55-7C5A-E0E8-7E2E-D04CD45B8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84" y="481136"/>
            <a:ext cx="710185" cy="758954"/>
          </a:xfrm>
          <a:prstGeom prst="rect">
            <a:avLst/>
          </a:prstGeom>
        </p:spPr>
      </p:pic>
      <p:pic>
        <p:nvPicPr>
          <p:cNvPr id="7" name="Image 6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11B0BAB1-5ADD-3AAE-54D3-CB6F667F5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41" y="481136"/>
            <a:ext cx="685801" cy="10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453189A3-1FF5-22BF-7131-7E02B746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05" y="460807"/>
            <a:ext cx="5951677" cy="2575246"/>
          </a:xfrm>
          <a:prstGeom prst="rect">
            <a:avLst/>
          </a:prstGeom>
        </p:spPr>
      </p:pic>
      <p:pic>
        <p:nvPicPr>
          <p:cNvPr id="3" name="Image 2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27D26F2C-BD45-7293-04D6-E7B8212E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44" y="0"/>
            <a:ext cx="6690797" cy="6658822"/>
          </a:xfrm>
          <a:prstGeom prst="rect">
            <a:avLst/>
          </a:prstGeom>
        </p:spPr>
      </p:pic>
      <p:pic>
        <p:nvPicPr>
          <p:cNvPr id="5" name="Image 4" descr="Une image contenant Ambré, art, cercle, Caractère coloré&#10;&#10;Description générée automatiquement">
            <a:extLst>
              <a:ext uri="{FF2B5EF4-FFF2-40B4-BE49-F238E27FC236}">
                <a16:creationId xmlns:a16="http://schemas.microsoft.com/office/drawing/2014/main" id="{9E8B8D55-7C5A-E0E8-7E2E-D04CD45B8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84" y="481136"/>
            <a:ext cx="710185" cy="758954"/>
          </a:xfrm>
          <a:prstGeom prst="rect">
            <a:avLst/>
          </a:prstGeom>
        </p:spPr>
      </p:pic>
      <p:pic>
        <p:nvPicPr>
          <p:cNvPr id="7" name="Image 6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11B0BAB1-5ADD-3AAE-54D3-CB6F667F5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41" y="481136"/>
            <a:ext cx="685801" cy="1042418"/>
          </a:xfrm>
          <a:prstGeom prst="rect">
            <a:avLst/>
          </a:prstGeom>
        </p:spPr>
      </p:pic>
      <p:pic>
        <p:nvPicPr>
          <p:cNvPr id="4" name="Image 3" descr="vitrail_nativite_Chartres-lagarde_p 55 23 ane">
            <a:extLst>
              <a:ext uri="{FF2B5EF4-FFF2-40B4-BE49-F238E27FC236}">
                <a16:creationId xmlns:a16="http://schemas.microsoft.com/office/drawing/2014/main" id="{F9E4813F-96B8-755E-9912-26EEDA9D10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7" y="1560277"/>
            <a:ext cx="1755307" cy="1733240"/>
          </a:xfrm>
          <a:prstGeom prst="rect">
            <a:avLst/>
          </a:prstGeom>
        </p:spPr>
      </p:pic>
      <p:pic>
        <p:nvPicPr>
          <p:cNvPr id="6" name="Image 5" descr="vitrail_nativite_Chartres-lagarde_p 55 23 boeuf">
            <a:extLst>
              <a:ext uri="{FF2B5EF4-FFF2-40B4-BE49-F238E27FC236}">
                <a16:creationId xmlns:a16="http://schemas.microsoft.com/office/drawing/2014/main" id="{56843A3D-2F5B-CB08-6C2E-5C93D72A7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84" y="1625364"/>
            <a:ext cx="1582522" cy="15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itrail_nativite_Chartres-lagarde_p 55 23 Joseph">
            <a:extLst>
              <a:ext uri="{FF2B5EF4-FFF2-40B4-BE49-F238E27FC236}">
                <a16:creationId xmlns:a16="http://schemas.microsoft.com/office/drawing/2014/main" id="{4D55DC82-BBFE-B1D6-A3B6-5631A90DD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06" y="0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itrail_nativite_Chartres-lagarde_p 55 23Marie">
            <a:extLst>
              <a:ext uri="{FF2B5EF4-FFF2-40B4-BE49-F238E27FC236}">
                <a16:creationId xmlns:a16="http://schemas.microsoft.com/office/drawing/2014/main" id="{1E05493A-5981-A9A9-B7D6-EEB1EE2836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0" y="1077364"/>
            <a:ext cx="9006790" cy="55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trail, art, bâtiment, église&#10;&#10;Description générée automatiquement">
            <a:extLst>
              <a:ext uri="{FF2B5EF4-FFF2-40B4-BE49-F238E27FC236}">
                <a16:creationId xmlns:a16="http://schemas.microsoft.com/office/drawing/2014/main" id="{7E508530-F029-6C01-A70D-3EAF1EDBC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71251"/>
            <a:ext cx="5803639" cy="54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trail, fenêtre, église, art&#10;&#10;Description générée automatiquement">
            <a:extLst>
              <a:ext uri="{FF2B5EF4-FFF2-40B4-BE49-F238E27FC236}">
                <a16:creationId xmlns:a16="http://schemas.microsoft.com/office/drawing/2014/main" id="{A6E7216C-5F23-8D24-EF77-969DD43DA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77" y="25592"/>
            <a:ext cx="6839501" cy="68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02B94D5D-1B4C-307D-2FAE-43CFA387A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F1AAF2-D60D-AEDC-AD02-E4B1103B0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679" y="796437"/>
            <a:ext cx="5423026" cy="3857043"/>
          </a:xfrm>
        </p:spPr>
        <p:txBody>
          <a:bodyPr>
            <a:normAutofit/>
          </a:bodyPr>
          <a:lstStyle/>
          <a:p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Méditons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277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</Words>
  <Application>Microsoft Office PowerPoint</Application>
  <PresentationFormat>Grand écran</PresentationFormat>
  <Paragraphs>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Balthazar</vt:lpstr>
      <vt:lpstr>Calibri</vt:lpstr>
      <vt:lpstr>Calibri Light</vt:lpstr>
      <vt:lpstr>Thème Office</vt:lpstr>
      <vt:lpstr>  Vitrail de Nativité  de Chartres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Méditons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odile theiller</dc:creator>
  <cp:lastModifiedBy>odile theiller</cp:lastModifiedBy>
  <cp:revision>24</cp:revision>
  <dcterms:created xsi:type="dcterms:W3CDTF">2023-10-17T18:23:02Z</dcterms:created>
  <dcterms:modified xsi:type="dcterms:W3CDTF">2023-12-20T11:06:04Z</dcterms:modified>
</cp:coreProperties>
</file>