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2F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773C-ADD9-41C1-B6CE-796B79343A2B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58C0-3305-463D-80ED-F75BB79F05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4474DA65-2399-0B41-1667-2500A8CDE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04"/>
            <a:ext cx="6890932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38349" y="1484784"/>
            <a:ext cx="4021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 DIAPORAMA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RÉCIT NATIVITÉ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Vitrail de Chartres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1988840"/>
            <a:ext cx="3024336" cy="45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2576" y="2018346"/>
            <a:ext cx="2641632" cy="270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BF6AA94C-037D-0391-0EED-EEA9974C6D76}"/>
              </a:ext>
            </a:extLst>
          </p:cNvPr>
          <p:cNvGrpSpPr/>
          <p:nvPr/>
        </p:nvGrpSpPr>
        <p:grpSpPr>
          <a:xfrm>
            <a:off x="4068449" y="1486345"/>
            <a:ext cx="2589306" cy="1268063"/>
            <a:chOff x="4068449" y="1486345"/>
            <a:chExt cx="2589306" cy="1268063"/>
          </a:xfrm>
        </p:grpSpPr>
        <p:pic>
          <p:nvPicPr>
            <p:cNvPr id="10" name="Image 9" descr="Une image contenant art, léger, lampe, créativité&#10;&#10;Description générée automatiquement">
              <a:extLst>
                <a:ext uri="{FF2B5EF4-FFF2-40B4-BE49-F238E27FC236}">
                  <a16:creationId xmlns:a16="http://schemas.microsoft.com/office/drawing/2014/main" id="{C0545516-B92F-DE74-C5C0-C0E4FF154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690406"/>
              <a:ext cx="1077643" cy="1064002"/>
            </a:xfrm>
            <a:prstGeom prst="rect">
              <a:avLst/>
            </a:prstGeom>
          </p:spPr>
        </p:pic>
        <p:pic>
          <p:nvPicPr>
            <p:cNvPr id="12" name="Image 11" descr="Une image contenant art, dessin humoristique, créativité&#10;&#10;Description générée automatiquement">
              <a:extLst>
                <a:ext uri="{FF2B5EF4-FFF2-40B4-BE49-F238E27FC236}">
                  <a16:creationId xmlns:a16="http://schemas.microsoft.com/office/drawing/2014/main" id="{89900DDF-ADFC-9933-CCD9-227F08983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449" y="1486345"/>
              <a:ext cx="1112196" cy="1064001"/>
            </a:xfrm>
            <a:prstGeom prst="rect">
              <a:avLst/>
            </a:prstGeom>
          </p:spPr>
        </p:pic>
      </p:grpSp>
      <p:pic>
        <p:nvPicPr>
          <p:cNvPr id="4" name="Imag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2636912"/>
            <a:ext cx="57217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7917" y="-99392"/>
            <a:ext cx="1858940" cy="28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34" y="103533"/>
            <a:ext cx="2592288" cy="27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1801221"/>
            <a:ext cx="5472608" cy="507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1217" y="332656"/>
            <a:ext cx="592951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8734" y="2708920"/>
            <a:ext cx="5286532" cy="38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3614" y="2139368"/>
            <a:ext cx="2690593" cy="25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0425" y="1537560"/>
            <a:ext cx="1468479" cy="120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5715" y="1412776"/>
            <a:ext cx="1468480" cy="15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6855" y="2522300"/>
            <a:ext cx="1800200" cy="264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9075" y="116632"/>
            <a:ext cx="29610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658D34E-C303-2A4D-8133-80C5F0E9F3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3250943"/>
            <a:ext cx="29610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9ACEB0-972E-27A1-F526-64E4D47897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267964"/>
            <a:ext cx="29610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vitrail, fenêtre, église, art&#10;&#10;Description générée automatiquement">
            <a:extLst>
              <a:ext uri="{FF2B5EF4-FFF2-40B4-BE49-F238E27FC236}">
                <a16:creationId xmlns:a16="http://schemas.microsoft.com/office/drawing/2014/main" id="{984DB6ED-2592-0EE2-EAA0-E49348700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34" y="30832"/>
            <a:ext cx="689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17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508518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Collection Porte Parole 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</a:rPr>
              <a:t>Module Habiter 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</a:rPr>
              <a:t>Images Vitrail de Chartres</a:t>
            </a:r>
          </a:p>
        </p:txBody>
      </p:sp>
      <p:pic>
        <p:nvPicPr>
          <p:cNvPr id="15362" name="Picture 2" descr="cliquer pour revenir à la page d'accu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52642"/>
            <a:ext cx="2304256" cy="1391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</Words>
  <Application>Microsoft Office PowerPoint</Application>
  <PresentationFormat>Affichage à l'écran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PROPRIETAIRE</dc:creator>
  <cp:lastModifiedBy>odile theiller</cp:lastModifiedBy>
  <cp:revision>21</cp:revision>
  <dcterms:created xsi:type="dcterms:W3CDTF">2023-10-25T07:32:51Z</dcterms:created>
  <dcterms:modified xsi:type="dcterms:W3CDTF">2023-11-07T19:18:01Z</dcterms:modified>
</cp:coreProperties>
</file>