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70F0-D1E2-4909-A3F2-FB4F94D88990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94B88-06E6-435C-A83C-B05A6D4DA9C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ROPRIETAIRE\OneDrive\Images\nativite averbode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6474508" cy="424847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835696" y="530120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Diaporama Récit La Nativité 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33048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PRIETAIRE\OneDrive\Images\nativite averbod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156" y="0"/>
            <a:ext cx="10736133" cy="70448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OPRIETAIRE\OneDrive\Images\nativite averbode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0488769" cy="688256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OPRIETAIRE\OneDrive\Images\nativite averbode 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0"/>
            <a:ext cx="10712536" cy="7029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PRIETAIRE\OneDrive\Images\nativite averbode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38635"/>
            <a:ext cx="10569083" cy="69352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52022" y="5229200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dirty="0"/>
          </a:p>
          <a:p>
            <a:pPr algn="r"/>
            <a:r>
              <a:rPr lang="fr-FR" sz="2400" b="1" dirty="0"/>
              <a:t>Collection Porte Parole</a:t>
            </a:r>
          </a:p>
          <a:p>
            <a:pPr algn="r"/>
            <a:r>
              <a:rPr lang="fr-FR" sz="2400" b="1" dirty="0"/>
              <a:t>Module Habiter</a:t>
            </a:r>
          </a:p>
          <a:p>
            <a:pPr algn="r"/>
            <a:r>
              <a:rPr lang="fr-FR" sz="2400" b="1" dirty="0"/>
              <a:t>Images </a:t>
            </a:r>
            <a:r>
              <a:rPr lang="fr-FR" sz="2400" b="1" dirty="0" err="1"/>
              <a:t>Averbode</a:t>
            </a:r>
            <a:endParaRPr lang="fr-FR" sz="2400" b="1" dirty="0"/>
          </a:p>
        </p:txBody>
      </p:sp>
      <p:pic>
        <p:nvPicPr>
          <p:cNvPr id="5" name="Picture 2" descr="cliquer pour revenir à la page d'accue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17232"/>
            <a:ext cx="1800200" cy="10870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</Words>
  <Application>Microsoft Office PowerPoint</Application>
  <PresentationFormat>Affichage à l'écran (4:3)</PresentationFormat>
  <Paragraphs>5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PROPRIETAIRE</dc:creator>
  <cp:lastModifiedBy>odile theiller</cp:lastModifiedBy>
  <cp:revision>16</cp:revision>
  <dcterms:created xsi:type="dcterms:W3CDTF">2023-10-25T08:12:13Z</dcterms:created>
  <dcterms:modified xsi:type="dcterms:W3CDTF">2023-10-26T16:42:52Z</dcterms:modified>
</cp:coreProperties>
</file>