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6F1F0-FB39-1501-1A8E-DA5246459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0D9A8E-E86A-3D1C-87E7-8C1A82590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3C31A-1DD4-299B-5713-0DD073DB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4A1A6-91CD-BFC5-1EC9-3D58F228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B8CE4D-5460-456C-1661-C92DEE03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7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E7D0F-EDAA-30B2-8FC1-106EC5E3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0EA780-7CC4-10EC-6065-4590AF63E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985AE8-808D-419B-D732-31381D8B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AC883-9AA5-E247-7C8E-21F273DE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CD1D7C-A852-0598-BC3E-4316C3E5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8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1AF6E1-11FB-6ABD-8A55-9FF5CBB3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2AF756-7844-379A-0780-96D47E796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36966-DBBE-2055-62BE-37F0F832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DF6AB-B618-100C-C4E3-89ED2EC9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D0242-13AB-6117-D32D-83EE78DA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2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BE477-42C7-9593-8066-B6ED43E7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EDB300-1964-DFBD-C1B0-FCD283B9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C56947-E3B9-2D87-DCA6-FDC2E5F7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18014-CD43-0466-08FF-279EE0C9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486FE-1F24-65BA-D867-1DE84723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54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D5D20-2220-C7F9-59C9-CAC24A2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6A4DE-2EB0-9082-B7A6-E185C082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D7CA6-0B91-8128-CE3D-2B34F209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EB69EF-783B-D16A-887F-E6697F6B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B8855-D850-C487-D2F1-4DC77FC9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8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788E-6E33-A5DC-0800-0F52A73F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D7776-5FE6-3113-E766-8E06EC544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26B9AA-C3C7-5AFF-C138-07049A083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2B9CB1-20A3-C088-E05C-A329BB07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EDCFF3-0A47-0F42-036A-E51C3AD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E47F3-670F-A49D-3A8E-CE5813D9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7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36E25-9006-81AC-7858-7E61ADC4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3F34E-C650-B09B-2D95-9D5AA7CF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A20E16-EEDF-FC2B-33D7-F9F414557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ABC2FA-08A7-2039-D784-11AF80EEA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C6576D-C816-5BCE-2A97-7F6418D58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29EEC0-AFE3-3932-AB90-B4D27FE8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682A33-3B75-F88C-CB09-49455F7C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5D851D-6DB8-7191-A0DA-DE21AEA4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34CC-5E10-859E-8B6F-C70DBF49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B452EC-339D-53F7-1093-852DAA1F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635A3D-BD26-B7EB-403F-F9263F95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5393C3-A66F-D8EC-EB1D-522B112A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3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FDFEF8-4483-6372-4007-2F68E7AB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01B329-E930-58F4-2A47-45AA4CD3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D564AF-43C0-0BD5-5A07-FC51849E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575B4-043C-FA3B-8D70-590F2CF2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236AD3-8C36-0906-AB49-EB5AB0A3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AD8D2B-9538-2F36-9FE2-0932F17F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F10BC-1A63-C0A5-77AC-B08B7A51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28E80D-DD18-924D-A587-65D64836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9379FA-32AA-6C1F-C984-191C0C54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1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EFC54-AE7C-90ED-D95E-EFCFE83F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AC822-5818-EA91-E1C6-238A71AAA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2A236A-AFB9-3829-5108-CD4EC0ED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DA5A3-67DA-E735-0A68-6DE7D48E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A5BFCB-4699-DB85-2F69-A39101E4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BFFBEE-2E9B-3E35-38B6-F73427F4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6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A0EB77-52D4-1D0C-F2A2-9DB1661A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EA5C2-2F0C-79B7-E1A2-361E899C6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A2CF8-D45E-09C1-A85E-9307ED30C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C872-627D-44D5-AABD-8F7DC92A49C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3E465-D29D-2E1A-1075-0AA5844AA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017E6-4D72-691E-EFAD-5894D7A7F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9A32-F57F-4492-B5DA-CD4F5321B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9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9C3AA3-C938-7FF7-5AF1-50A1856596EC}"/>
              </a:ext>
            </a:extLst>
          </p:cNvPr>
          <p:cNvSpPr txBox="1"/>
          <p:nvPr/>
        </p:nvSpPr>
        <p:spPr>
          <a:xfrm>
            <a:off x="3382531" y="1166842"/>
            <a:ext cx="82804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Seigneur, Tu es l’étoile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qui se lève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dans les ténèbres de notre monde. </a:t>
            </a:r>
            <a:b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Nous Te confions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tous ceux qui cherchent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œuvrent pour la justice. </a:t>
            </a:r>
            <a:b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 Ta lumière les guide,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Toi, le Prince de la Paix !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Ambré, art, cercle, Caractère coloré&#10;&#10;Description générée automatiquement">
            <a:extLst>
              <a:ext uri="{FF2B5EF4-FFF2-40B4-BE49-F238E27FC236}">
                <a16:creationId xmlns:a16="http://schemas.microsoft.com/office/drawing/2014/main" id="{AB581974-6C59-1AA1-97EF-3D87A73CC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8" y="308523"/>
            <a:ext cx="2919408" cy="31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D4DAE21-E3E5-66B6-E36F-E96E37539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729" y="31873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2" descr="Une image contenant art, dessin humoristique, créativité&#10;&#10;Description générée automatiquement">
            <a:extLst>
              <a:ext uri="{FF2B5EF4-FFF2-40B4-BE49-F238E27FC236}">
                <a16:creationId xmlns:a16="http://schemas.microsoft.com/office/drawing/2014/main" id="{AD0D55D6-4878-E818-8EF2-AF333565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6" y="102185"/>
            <a:ext cx="2641569" cy="25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276642-A3E8-CAE8-8B61-74207E52ADA8}"/>
              </a:ext>
            </a:extLst>
          </p:cNvPr>
          <p:cNvSpPr txBox="1"/>
          <p:nvPr/>
        </p:nvSpPr>
        <p:spPr>
          <a:xfrm>
            <a:off x="2011815" y="1382376"/>
            <a:ext cx="8412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Seigneur, nous sommes </a:t>
            </a:r>
          </a:p>
          <a:p>
            <a:pPr algn="ctr"/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comme l’âne et le bœuf </a:t>
            </a:r>
          </a:p>
          <a:p>
            <a:pPr algn="ctr"/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reconnaissant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Jésus 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petit enfant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 maître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Nous Te confions tous ceux qui viennent T’adorer en cette nuit de Noël.</a:t>
            </a:r>
          </a:p>
          <a:p>
            <a:pPr algn="ctr"/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chacun Te reconnaisse, </a:t>
            </a:r>
          </a:p>
          <a:p>
            <a:pPr algn="ctr"/>
            <a:r>
              <a:rPr lang="fr-FR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Toi, notre Seigneur !</a:t>
            </a:r>
          </a:p>
        </p:txBody>
      </p:sp>
      <p:pic>
        <p:nvPicPr>
          <p:cNvPr id="9" name="Image 8" descr="Une image contenant art, léger, lampe, créativité&#10;&#10;Description générée automatiquement">
            <a:extLst>
              <a:ext uri="{FF2B5EF4-FFF2-40B4-BE49-F238E27FC236}">
                <a16:creationId xmlns:a16="http://schemas.microsoft.com/office/drawing/2014/main" id="{6BF607ED-146E-1080-D59D-9080227B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73" y="102185"/>
            <a:ext cx="2443343" cy="24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6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545A99D-CA25-4FF0-7ACC-787557DEA6F0}"/>
              </a:ext>
            </a:extLst>
          </p:cNvPr>
          <p:cNvSpPr txBox="1"/>
          <p:nvPr/>
        </p:nvSpPr>
        <p:spPr>
          <a:xfrm>
            <a:off x="824634" y="238550"/>
            <a:ext cx="10815782" cy="4259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Seigneur, nous sommes comme Marie et Joseph </a:t>
            </a:r>
            <a:br>
              <a:rPr lang="fr-FR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méditent ce grand mystère. </a:t>
            </a:r>
            <a:endParaRPr lang="fr-FR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Te confions tous les parents, les éducateurs, </a:t>
            </a:r>
            <a:b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ceux qui prennent soin des enfants dans le monde. </a:t>
            </a:r>
            <a:endParaRPr lang="fr-FR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Qu’ils Te reconnaissent en chaque enfant, </a:t>
            </a:r>
            <a:b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Toi, le Verbe, la Parole qui habite en nous !</a:t>
            </a:r>
            <a:endParaRPr lang="fr-FR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Visage humain, vitrail, dessin humoristique, fenêtre&#10;&#10;Description générée automatiquement">
            <a:extLst>
              <a:ext uri="{FF2B5EF4-FFF2-40B4-BE49-F238E27FC236}">
                <a16:creationId xmlns:a16="http://schemas.microsoft.com/office/drawing/2014/main" id="{CC707DB1-E908-9A1D-B599-6DD04D0C5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804638"/>
            <a:ext cx="4535433" cy="2810262"/>
          </a:xfrm>
          <a:prstGeom prst="rect">
            <a:avLst/>
          </a:prstGeom>
        </p:spPr>
      </p:pic>
      <p:pic>
        <p:nvPicPr>
          <p:cNvPr id="9" name="Image 8" descr="Une image contenant art, vitrail, dessin humoristique, peinture&#10;&#10;Description générée automatiquement">
            <a:extLst>
              <a:ext uri="{FF2B5EF4-FFF2-40B4-BE49-F238E27FC236}">
                <a16:creationId xmlns:a16="http://schemas.microsoft.com/office/drawing/2014/main" id="{3DEDABAA-971C-612D-D7C6-B8B4504A4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18" y="3429000"/>
            <a:ext cx="2042882" cy="30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54404B4-25DB-30FD-AD61-DD9E22F7CF55}"/>
              </a:ext>
            </a:extLst>
          </p:cNvPr>
          <p:cNvSpPr txBox="1"/>
          <p:nvPr/>
        </p:nvSpPr>
        <p:spPr>
          <a:xfrm>
            <a:off x="3251865" y="253079"/>
            <a:ext cx="8432800" cy="6170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Seigneur, Tu </a:t>
            </a:r>
            <a:r>
              <a:rPr lang="fr-FR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fais petit enfant </a:t>
            </a:r>
            <a:br>
              <a:rPr lang="fr-FR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une mangeoire. </a:t>
            </a:r>
            <a:b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Te confions tous ceux </a:t>
            </a:r>
            <a:br>
              <a:rPr lang="fr-FR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manquent de nourriture, </a:t>
            </a:r>
            <a:b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manquent d’un toit,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protection, d’amour.</a:t>
            </a:r>
            <a:endParaRPr lang="fr-FR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Qu’ils découvrent Ton </a:t>
            </a:r>
            <a:r>
              <a:rPr lang="fr-FR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mour </a:t>
            </a:r>
            <a:b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l’amour de leurs frères, </a:t>
            </a:r>
            <a:b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Toi qui es l’Amour incarné !</a:t>
            </a:r>
            <a:endParaRPr lang="fr-FR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vitrail, art, bâtiment, église&#10;&#10;Description générée automatiquement">
            <a:extLst>
              <a:ext uri="{FF2B5EF4-FFF2-40B4-BE49-F238E27FC236}">
                <a16:creationId xmlns:a16="http://schemas.microsoft.com/office/drawing/2014/main" id="{874968E1-9388-1D30-5F9B-E31AA358B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5" y="3111648"/>
            <a:ext cx="3752980" cy="34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trail, fenêtre, église, art&#10;&#10;Description générée automatiquement">
            <a:extLst>
              <a:ext uri="{FF2B5EF4-FFF2-40B4-BE49-F238E27FC236}">
                <a16:creationId xmlns:a16="http://schemas.microsoft.com/office/drawing/2014/main" id="{3964FA68-7FDC-6D10-BBCB-BEC637C4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1" y="61073"/>
            <a:ext cx="6861278" cy="68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4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197</Words>
  <Application>Microsoft Office PowerPoint</Application>
  <PresentationFormat>Grand écran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 theiller</dc:creator>
  <cp:lastModifiedBy>odile theiller</cp:lastModifiedBy>
  <cp:revision>8</cp:revision>
  <dcterms:created xsi:type="dcterms:W3CDTF">2023-12-13T08:43:45Z</dcterms:created>
  <dcterms:modified xsi:type="dcterms:W3CDTF">2023-12-15T08:41:14Z</dcterms:modified>
</cp:coreProperties>
</file>