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hbhwbEWNodbfBhUhtOBeooWWCg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3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3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Relationship Id="rId4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Relationship Id="rId4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755576" y="476672"/>
            <a:ext cx="7772400" cy="5904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Diaporama</a:t>
            </a:r>
            <a:b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Lecture d’images</a:t>
            </a:r>
            <a:b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Manne </a:t>
            </a:r>
            <a:b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Multiplication des pains </a:t>
            </a:r>
            <a:b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Fresques de Nicolas Greschny</a:t>
            </a:r>
            <a:b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fr-FR">
                <a:latin typeface="Times New Roman"/>
                <a:ea typeface="Times New Roman"/>
                <a:cs typeface="Times New Roman"/>
                <a:sym typeface="Times New Roman"/>
              </a:rPr>
              <a:t>St Victor et Melvieu 12</a:t>
            </a: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</a:t>
            </a: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(équipe Catèches Par la Parole )</a:t>
            </a: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fr-FR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0"/>
          <p:cNvCxnSpPr/>
          <p:nvPr/>
        </p:nvCxnSpPr>
        <p:spPr>
          <a:xfrm>
            <a:off x="107504" y="980728"/>
            <a:ext cx="8784976" cy="4176464"/>
          </a:xfrm>
          <a:prstGeom prst="straightConnector1">
            <a:avLst/>
          </a:prstGeom>
          <a:noFill/>
          <a:ln cap="flat" cmpd="sng" w="92075">
            <a:solidFill>
              <a:srgbClr val="8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0527" y="2920322"/>
            <a:ext cx="9937104" cy="2816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52" name="Google Shape;1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62" name="Google Shape;1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8" y="18000"/>
            <a:ext cx="8281084" cy="6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/>
          <p:nvPr/>
        </p:nvSpPr>
        <p:spPr>
          <a:xfrm>
            <a:off x="5220072" y="6525344"/>
            <a:ext cx="34678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Porte Parole Album Communier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74" name="Google Shape;174;p16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ersonne, joueur, rayé&#10;&#10;Description générée automatiquement" id="175" name="Google Shape;17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7904" y="-398310"/>
            <a:ext cx="4457984" cy="7654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81" name="Google Shape;181;p17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12" y="-99391"/>
            <a:ext cx="5944548" cy="7322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88" name="Google Shape;188;p18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188641"/>
            <a:ext cx="5616599" cy="732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195" name="Google Shape;195;p19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5656" y="2204864"/>
            <a:ext cx="5616599" cy="395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4987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02" name="Google Shape;202;p20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-99392"/>
            <a:ext cx="4392488" cy="1040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09" name="Google Shape;209;p21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714" y="-99392"/>
            <a:ext cx="4168180" cy="1040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16" name="Google Shape;216;p22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256" y="-99392"/>
            <a:ext cx="3373096" cy="10405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23" name="Google Shape;223;p23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002" y="-459432"/>
            <a:ext cx="3373096" cy="847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30" name="Google Shape;230;p24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8447" y="548680"/>
            <a:ext cx="4657752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37" name="Google Shape;237;p25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686416"/>
            <a:ext cx="2448272" cy="34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44" name="Google Shape;244;p26"/>
          <p:cNvPicPr preferRelativeResize="0"/>
          <p:nvPr/>
        </p:nvPicPr>
        <p:blipFill rotWithShape="1">
          <a:blip r:embed="rId3">
            <a:alphaModFix amt="58999"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3" y="2012439"/>
            <a:ext cx="7425397" cy="228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50" name="Google Shape;2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0"/>
            <a:ext cx="717447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27"/>
          <p:cNvCxnSpPr/>
          <p:nvPr/>
        </p:nvCxnSpPr>
        <p:spPr>
          <a:xfrm flipH="1">
            <a:off x="4067944" y="404664"/>
            <a:ext cx="2664296" cy="3816424"/>
          </a:xfrm>
          <a:prstGeom prst="straightConnector1">
            <a:avLst/>
          </a:prstGeom>
          <a:noFill/>
          <a:ln cap="flat" cmpd="sng" w="92075">
            <a:solidFill>
              <a:srgbClr val="8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56" name="Google Shape;2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012" y="453008"/>
            <a:ext cx="4860541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262" name="Google Shape;2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6096" y="453008"/>
            <a:ext cx="3389890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75" y="1374463"/>
            <a:ext cx="4655961" cy="32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4048" y="1361467"/>
            <a:ext cx="3927276" cy="3243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&#10;&#10;Description générée automatiquement" id="273" name="Google Shape;273;p31"/>
          <p:cNvPicPr preferRelativeResize="0"/>
          <p:nvPr/>
        </p:nvPicPr>
        <p:blipFill rotWithShape="1">
          <a:blip r:embed="rId3">
            <a:alphaModFix amt="83000"/>
          </a:blip>
          <a:srcRect b="0" l="0" r="0" t="0"/>
          <a:stretch/>
        </p:blipFill>
        <p:spPr>
          <a:xfrm>
            <a:off x="-540568" y="-70501"/>
            <a:ext cx="10392752" cy="6928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4355976" y="5445224"/>
            <a:ext cx="69847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Catéchèse Par la Parole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83"/>
            <a:ext cx="9144000" cy="63451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5436096" y="6367872"/>
            <a:ext cx="34678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Porte Parole Album Communier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850" y="-99393"/>
            <a:ext cx="8240646" cy="71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sculpture, bâtiment, sculpture sur bois&#10;&#10;Description générée automatiquement" id="116" name="Google Shape;11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3968" y="-63647"/>
            <a:ext cx="4392488" cy="688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5656" y="-459432"/>
            <a:ext cx="8706272" cy="568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-171400"/>
            <a:ext cx="5318807" cy="679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9"/>
          <p:cNvPicPr preferRelativeResize="0"/>
          <p:nvPr/>
        </p:nvPicPr>
        <p:blipFill rotWithShape="1">
          <a:blip r:embed="rId3">
            <a:alphaModFix amt="56000"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12576" y="-1179512"/>
            <a:ext cx="6228698" cy="6302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livre, plusieurs&#10;&#10;Description générée automatiquement" id="135" name="Google Shape;1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7248" y="1916832"/>
            <a:ext cx="4614410" cy="4766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2018-03-18T13:49:17Z</dcterms:created>
  <dc:creator>PROPRIETAIRE</dc:creator>
</cp:coreProperties>
</file>