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2" r:id="rId3"/>
    <p:sldId id="271" r:id="rId4"/>
    <p:sldId id="257" r:id="rId5"/>
    <p:sldId id="258" r:id="rId6"/>
    <p:sldId id="265" r:id="rId7"/>
    <p:sldId id="262" r:id="rId8"/>
    <p:sldId id="264" r:id="rId9"/>
    <p:sldId id="259" r:id="rId10"/>
    <p:sldId id="260" r:id="rId11"/>
    <p:sldId id="267" r:id="rId12"/>
    <p:sldId id="261" r:id="rId13"/>
    <p:sldId id="263" r:id="rId14"/>
    <p:sldId id="266" r:id="rId15"/>
    <p:sldId id="268" r:id="rId16"/>
    <p:sldId id="269" r:id="rId17"/>
    <p:sldId id="270" r:id="rId18"/>
    <p:sldId id="273" r:id="rId19"/>
  </p:sldIdLst>
  <p:sldSz cx="12192000" cy="6858000"/>
  <p:notesSz cx="6858000" cy="9144000"/>
  <p:photoAlbum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3" d="100"/>
          <a:sy n="103" d="100"/>
        </p:scale>
        <p:origin x="114" y="1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E3DBE3F-5594-C891-9A6C-4D458B222F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FD3DAA12-F219-2BB5-5186-ADEAC90C82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ED4F74A-BABC-11DD-C465-E895FB3683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DE247-802B-468C-9744-A112AF5D7E48}" type="datetimeFigureOut">
              <a:rPr lang="fr-FR" smtClean="0"/>
              <a:t>02/11/2024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CB71490-6E8F-90CA-4A01-AAA13AF66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B199115-15FE-76BA-B92B-3BF2CB4C8B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55A1C-9008-4F31-9586-D2EF5A59B2C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377081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B8ED188-06E9-77C7-DEBD-158D665DAE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21CAAE21-8730-9312-3496-B815BB0A94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0BF4E40-959C-E23B-8F19-9497C5F7F8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DE247-802B-468C-9744-A112AF5D7E48}" type="datetimeFigureOut">
              <a:rPr lang="fr-FR" smtClean="0"/>
              <a:t>02/11/2024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38FF6A4-4772-31E3-8F10-5D3CFE3986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FDDC1F9-9A52-6221-C84D-2D57EEFB9B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55A1C-9008-4F31-9586-D2EF5A59B2C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018737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DCDE4AD7-32B1-75EF-45FD-6A27F59203E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B48F4954-93D6-0DFE-3DE8-CBC67A31A6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65F88D2-E6B1-58B8-89C5-7A684A85F0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DE247-802B-468C-9744-A112AF5D7E48}" type="datetimeFigureOut">
              <a:rPr lang="fr-FR" smtClean="0"/>
              <a:t>02/11/2024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3F0822B-3BF1-3401-A0C2-273284DC35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9853C05-83D0-3FBA-6AB9-1BF1FFA983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55A1C-9008-4F31-9586-D2EF5A59B2C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120416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B129A63-5AD0-C4EC-53E8-4166CE34A0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D3F66D2-C1D4-14D7-2548-4B674CBD03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218C5E2-9BFC-9271-00CA-6833ADB1D6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DE247-802B-468C-9744-A112AF5D7E48}" type="datetimeFigureOut">
              <a:rPr lang="fr-FR" smtClean="0"/>
              <a:t>02/11/2024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00B8A99-D26A-AE47-9BF6-9C962F2966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8F6C228-7F32-62AA-C85B-E58EDD833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55A1C-9008-4F31-9586-D2EF5A59B2C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413723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54DF1DC-DFAF-C4FF-E8A7-E8B18FDA1C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DD7F05E-D07B-42D6-DF4D-234FA572BE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116A8FC-B53A-BC02-A82B-1414C57E1E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DE247-802B-468C-9744-A112AF5D7E48}" type="datetimeFigureOut">
              <a:rPr lang="fr-FR" smtClean="0"/>
              <a:t>02/11/2024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262DC72-799E-6625-0E8A-AB99BB7BFD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60E3F49-9541-C44A-DFA8-45C3A78314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55A1C-9008-4F31-9586-D2EF5A59B2C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980711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1DCE43C-2A91-4056-51DD-3D2BA8F356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F4F07E9-CE35-4655-BEC5-82912D54A5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0E82DE40-0F37-77E6-F08A-3225A4E25A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6956269-1D63-E271-B0B8-218713C1B0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DE247-802B-468C-9744-A112AF5D7E48}" type="datetimeFigureOut">
              <a:rPr lang="fr-FR" smtClean="0"/>
              <a:t>02/11/2024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3A8DE98-2FFE-1319-56DE-64BBA7FDA1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071E2AE-945F-466D-E23F-E57FC80F4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55A1C-9008-4F31-9586-D2EF5A59B2C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789617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9DB3DF2-0862-6687-C30B-ED644F481F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F390E06-FEDF-92E9-02BC-536D43C522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F8C8A90C-7F24-901A-E8D1-8951D4F718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1372F480-7C57-CE70-318E-54B3E7D915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480C9034-D502-FA0D-1DAF-28EE4D92A6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76A81D2B-0DEC-A062-E3A4-D37FDDB3E1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DE247-802B-468C-9744-A112AF5D7E48}" type="datetimeFigureOut">
              <a:rPr lang="fr-FR" smtClean="0"/>
              <a:t>02/11/2024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045FEE65-6CFE-4236-75D0-196A3E05A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1413C5AE-AB83-656C-63A1-CE55122C74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55A1C-9008-4F31-9586-D2EF5A59B2C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289601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C2F01DA-8F05-1752-023A-9187F7B573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9B9BAB4A-9C66-5216-3112-98544FE0B2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DE247-802B-468C-9744-A112AF5D7E48}" type="datetimeFigureOut">
              <a:rPr lang="fr-FR" smtClean="0"/>
              <a:t>02/11/2024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5F75C9A0-298D-CA56-E47C-7D4D6CF5A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E104A05-C057-EBEC-7BFF-C2682459E1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55A1C-9008-4F31-9586-D2EF5A59B2C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915441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F6E79CAE-1D58-F500-894B-A23AE7D804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DE247-802B-468C-9744-A112AF5D7E48}" type="datetimeFigureOut">
              <a:rPr lang="fr-FR" smtClean="0"/>
              <a:t>02/11/2024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A9E8EC73-29EF-1785-6B7F-3EF59F080E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51BAF64-D985-F65D-A733-16A791F63A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55A1C-9008-4F31-9586-D2EF5A59B2C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671082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4A52D4E-4094-F4B3-80CD-60D4A14B65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B9406A3-E3F4-2625-D6CA-98978FCE16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BC01E85-69FA-2A53-3ADD-C8D447406D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7333B29-19DC-DE41-401C-05185EB0F3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DE247-802B-468C-9744-A112AF5D7E48}" type="datetimeFigureOut">
              <a:rPr lang="fr-FR" smtClean="0"/>
              <a:t>02/11/2024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FF78233-5FCE-EBD0-A81D-30231590DF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5B5C9B9-0D86-8FF2-FDF4-A16BB115E2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55A1C-9008-4F31-9586-D2EF5A59B2C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70171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341B908-F276-630B-F03C-3BDD1AEABA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0B4421D5-A6F9-429D-F49C-5D5F52DCB5F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02FB8C7-1F86-0B34-01CC-3083071966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C8EB226-242F-4A74-2A17-932FD07C78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DE247-802B-468C-9744-A112AF5D7E48}" type="datetimeFigureOut">
              <a:rPr lang="fr-FR" smtClean="0"/>
              <a:t>02/11/2024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3E53429-B8BD-8CBF-70A3-DFFC89AB95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816F254-4F0A-35BA-0E9D-17F7E5223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55A1C-9008-4F31-9586-D2EF5A59B2C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45783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2180F70E-B267-C9A3-2604-F2EBA3F70A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69E964C-0798-E303-B4B4-AB03B03B5F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19E400B-93D4-5EE9-63CF-DBC5C44C11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B0DE247-802B-468C-9744-A112AF5D7E48}" type="datetimeFigureOut">
              <a:rPr lang="fr-FR" smtClean="0"/>
              <a:t>02/11/2024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6EA0DC1-F335-0296-8BD7-022265FB5C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C778E68-7C1B-0961-DE7C-6BDD22BB9E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8555A1C-9008-4F31-9586-D2EF5A59B2C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8863684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08F3B1-5849-9FB3-5EB6-88075C549D7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Cana</a:t>
            </a:r>
            <a:br>
              <a:rPr lang="fr-FR" dirty="0"/>
            </a:br>
            <a:r>
              <a:rPr lang="fr-FR" b="0" i="0" dirty="0">
                <a:effectLst/>
                <a:latin typeface="Prompt" panose="020B0502040204020203" pitchFamily="2" charset="-34"/>
                <a:cs typeface="Prompt" panose="020B0502040204020203" pitchFamily="2" charset="-34"/>
              </a:rPr>
              <a:t>Andrea Pozzo</a:t>
            </a:r>
            <a:br>
              <a:rPr lang="fr-FR" dirty="0"/>
            </a:br>
            <a:r>
              <a:rPr lang="fr-FR" dirty="0"/>
              <a:t>Trinité-des-monts Rome</a:t>
            </a:r>
          </a:p>
        </p:txBody>
      </p:sp>
    </p:spTree>
    <p:extLst>
      <p:ext uri="{BB962C8B-B14F-4D97-AF65-F5344CB8AC3E}">
        <p14:creationId xmlns:p14="http://schemas.microsoft.com/office/powerpoint/2010/main" val="12076290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cana 4 hommes partition">
            <a:extLst>
              <a:ext uri="{FF2B5EF4-FFF2-40B4-BE49-F238E27FC236}">
                <a16:creationId xmlns:a16="http://schemas.microsoft.com/office/drawing/2014/main" id="{F1B3BFEA-5452-387E-7417-44D03BD4328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163" y="0"/>
            <a:ext cx="103536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3194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cana servante">
            <a:extLst>
              <a:ext uri="{FF2B5EF4-FFF2-40B4-BE49-F238E27FC236}">
                <a16:creationId xmlns:a16="http://schemas.microsoft.com/office/drawing/2014/main" id="{8F303C5E-692E-C688-62FC-6CE929E72C4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163" y="0"/>
            <a:ext cx="103536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3212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cana curieux sur la balustrade">
            <a:extLst>
              <a:ext uri="{FF2B5EF4-FFF2-40B4-BE49-F238E27FC236}">
                <a16:creationId xmlns:a16="http://schemas.microsoft.com/office/drawing/2014/main" id="{F909791C-59B0-CD5B-5271-EB472167353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163" y="0"/>
            <a:ext cx="103536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3865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cana homme caché colonne">
            <a:extLst>
              <a:ext uri="{FF2B5EF4-FFF2-40B4-BE49-F238E27FC236}">
                <a16:creationId xmlns:a16="http://schemas.microsoft.com/office/drawing/2014/main" id="{6634BEF7-CB36-9069-F924-B7603A1716D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163" y="0"/>
            <a:ext cx="103536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2032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cana musiciens">
            <a:extLst>
              <a:ext uri="{FF2B5EF4-FFF2-40B4-BE49-F238E27FC236}">
                <a16:creationId xmlns:a16="http://schemas.microsoft.com/office/drawing/2014/main" id="{0778E5EC-003A-69C8-4DD9-29E11DACB58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163" y="0"/>
            <a:ext cx="103536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7748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cana serviteur">
            <a:extLst>
              <a:ext uri="{FF2B5EF4-FFF2-40B4-BE49-F238E27FC236}">
                <a16:creationId xmlns:a16="http://schemas.microsoft.com/office/drawing/2014/main" id="{DD5AE7B1-3590-D11B-525E-449F1A3A732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163" y="0"/>
            <a:ext cx="103536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8476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cana serviteurs vident">
            <a:extLst>
              <a:ext uri="{FF2B5EF4-FFF2-40B4-BE49-F238E27FC236}">
                <a16:creationId xmlns:a16="http://schemas.microsoft.com/office/drawing/2014/main" id="{95103385-1985-2A95-7BFA-B316C6B0B94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163" y="0"/>
            <a:ext cx="103536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68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cana vue d'ensemble 2">
            <a:extLst>
              <a:ext uri="{FF2B5EF4-FFF2-40B4-BE49-F238E27FC236}">
                <a16:creationId xmlns:a16="http://schemas.microsoft.com/office/drawing/2014/main" id="{456A9472-B5A6-C2BE-BED9-3F7F7817941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163" y="0"/>
            <a:ext cx="103536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1681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81B247CD-4719-4C6E-472E-BF10EB974F1F}"/>
              </a:ext>
            </a:extLst>
          </p:cNvPr>
          <p:cNvSpPr txBox="1"/>
          <p:nvPr/>
        </p:nvSpPr>
        <p:spPr>
          <a:xfrm>
            <a:off x="3639492" y="5712737"/>
            <a:ext cx="41555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Réalisation Catéchèse Par la Parole</a:t>
            </a:r>
          </a:p>
          <a:p>
            <a:r>
              <a:rPr lang="fr-FR" dirty="0"/>
              <a:t>Module Accomplir</a:t>
            </a:r>
          </a:p>
        </p:txBody>
      </p:sp>
      <p:pic>
        <p:nvPicPr>
          <p:cNvPr id="4" name="Image 3" descr="Une image contenant motif, art, point, Graphique&#10;&#10;Description générée automatiquement">
            <a:extLst>
              <a:ext uri="{FF2B5EF4-FFF2-40B4-BE49-F238E27FC236}">
                <a16:creationId xmlns:a16="http://schemas.microsoft.com/office/drawing/2014/main" id="{C99D4CC1-A642-571C-20CF-C6ACA71AC5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6667" y="4775545"/>
            <a:ext cx="1641909" cy="1641909"/>
          </a:xfrm>
          <a:prstGeom prst="rect">
            <a:avLst/>
          </a:prstGeom>
        </p:spPr>
      </p:pic>
      <p:pic>
        <p:nvPicPr>
          <p:cNvPr id="6" name="Image 5" descr="Une image contenant texte, clipart, dessin humoristique, illustration&#10;&#10;Description générée automatiquement">
            <a:extLst>
              <a:ext uri="{FF2B5EF4-FFF2-40B4-BE49-F238E27FC236}">
                <a16:creationId xmlns:a16="http://schemas.microsoft.com/office/drawing/2014/main" id="{0A095BEA-AD46-803C-8730-F82AF06E1E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66" y="5269724"/>
            <a:ext cx="2076009" cy="1147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5562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 4" descr="Une image contenant intérieur, hall, pièce, art&#10;&#10;Description générée automatiquement">
            <a:extLst>
              <a:ext uri="{FF2B5EF4-FFF2-40B4-BE49-F238E27FC236}">
                <a16:creationId xmlns:a16="http://schemas.microsoft.com/office/drawing/2014/main" id="{5129C5B3-B988-FF80-1C84-773C4E3B6F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4" r="-1" b="-1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91BFF2F-F8F2-D673-5AF7-53BEA51647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37488" y="1557619"/>
            <a:ext cx="3822189" cy="37427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000" b="0" i="0" dirty="0">
                <a:effectLst/>
                <a:latin typeface="Prompt" panose="020B0502040204020203" pitchFamily="2" charset="-34"/>
                <a:cs typeface="Prompt" panose="020B0502040204020203" pitchFamily="2" charset="-34"/>
              </a:rPr>
              <a:t>En 1694, Andrea Pozzo, artiste de génie connu pour sa maîtrise de la perspective et du trompe-l’œil qui travailla au </a:t>
            </a:r>
            <a:r>
              <a:rPr lang="fr-FR" sz="2000" b="0" i="0" dirty="0" err="1">
                <a:effectLst/>
                <a:latin typeface="Prompt" panose="020B0502040204020203" pitchFamily="2" charset="-34"/>
                <a:cs typeface="Prompt" panose="020B0502040204020203" pitchFamily="2" charset="-34"/>
              </a:rPr>
              <a:t>Gesù</a:t>
            </a:r>
            <a:r>
              <a:rPr lang="fr-FR" sz="2000" b="0" i="0" dirty="0">
                <a:effectLst/>
                <a:latin typeface="Prompt" panose="020B0502040204020203" pitchFamily="2" charset="-34"/>
                <a:cs typeface="Prompt" panose="020B0502040204020203" pitchFamily="2" charset="-34"/>
              </a:rPr>
              <a:t> et dans l’église Saint-Ignace, réalisa la décoration du réfectoire des Minimes, considéré depuis comme “la plus belle salle à manger de Rome”. </a:t>
            </a: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30421202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cana vue d'ensemble">
            <a:extLst>
              <a:ext uri="{FF2B5EF4-FFF2-40B4-BE49-F238E27FC236}">
                <a16:creationId xmlns:a16="http://schemas.microsoft.com/office/drawing/2014/main" id="{BC95545F-2BDA-A68C-4F4E-B3AA42D0338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163" y="0"/>
            <a:ext cx="103536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0483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1  cana jesus marie serviteur grand plan">
            <a:extLst>
              <a:ext uri="{FF2B5EF4-FFF2-40B4-BE49-F238E27FC236}">
                <a16:creationId xmlns:a16="http://schemas.microsoft.com/office/drawing/2014/main" id="{C77B1F26-E8C9-58A5-CE21-5CAAAD5B761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163" y="0"/>
            <a:ext cx="103536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3124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64CDB85B-09FC-C647-2E30-4F986C028D2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6906" y="-1"/>
            <a:ext cx="10355225" cy="6858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4015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cana mariés">
            <a:extLst>
              <a:ext uri="{FF2B5EF4-FFF2-40B4-BE49-F238E27FC236}">
                <a16:creationId xmlns:a16="http://schemas.microsoft.com/office/drawing/2014/main" id="{E16E6CF2-A858-677E-48CA-2F2EB6A8D1E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163" y="0"/>
            <a:ext cx="103536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4135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cana femme a la balustrade">
            <a:extLst>
              <a:ext uri="{FF2B5EF4-FFF2-40B4-BE49-F238E27FC236}">
                <a16:creationId xmlns:a16="http://schemas.microsoft.com/office/drawing/2014/main" id="{4E68818A-54CF-EC35-78D0-80FA9854336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163" y="0"/>
            <a:ext cx="103536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1391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cana Homme et singe balustrade">
            <a:extLst>
              <a:ext uri="{FF2B5EF4-FFF2-40B4-BE49-F238E27FC236}">
                <a16:creationId xmlns:a16="http://schemas.microsoft.com/office/drawing/2014/main" id="{950DF1C5-A966-E58F-27D3-818F402B96C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163" y="0"/>
            <a:ext cx="103536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5918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6A320C5C-7531-A9E5-67E5-D5DB4112514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20317" y="1143999"/>
            <a:ext cx="7151365" cy="4736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880806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63</Words>
  <Application>Microsoft Office PowerPoint</Application>
  <PresentationFormat>Grand écran</PresentationFormat>
  <Paragraphs>4</Paragraphs>
  <Slides>18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18</vt:i4>
      </vt:variant>
    </vt:vector>
  </HeadingPairs>
  <TitlesOfParts>
    <vt:vector size="23" baseType="lpstr">
      <vt:lpstr>Aptos</vt:lpstr>
      <vt:lpstr>Aptos Display</vt:lpstr>
      <vt:lpstr>Arial</vt:lpstr>
      <vt:lpstr>Prompt</vt:lpstr>
      <vt:lpstr>Thème Office</vt:lpstr>
      <vt:lpstr>Cana Andrea Pozzo Trinité-des-monts Rome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odile theiller</dc:creator>
  <cp:lastModifiedBy>odile theiller</cp:lastModifiedBy>
  <cp:revision>5</cp:revision>
  <dcterms:created xsi:type="dcterms:W3CDTF">2024-10-24T19:03:34Z</dcterms:created>
  <dcterms:modified xsi:type="dcterms:W3CDTF">2024-11-02T14:54:05Z</dcterms:modified>
</cp:coreProperties>
</file>