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475" r:id="rId3"/>
    <p:sldId id="478" r:id="rId4"/>
    <p:sldId id="491" r:id="rId5"/>
    <p:sldId id="492" r:id="rId6"/>
    <p:sldId id="493" r:id="rId7"/>
    <p:sldId id="494" r:id="rId8"/>
    <p:sldId id="495" r:id="rId9"/>
    <p:sldId id="496" r:id="rId10"/>
    <p:sldId id="497" r:id="rId11"/>
    <p:sldId id="498" r:id="rId12"/>
    <p:sldId id="513" r:id="rId13"/>
    <p:sldId id="506" r:id="rId14"/>
    <p:sldId id="507" r:id="rId15"/>
    <p:sldId id="608" r:id="rId16"/>
    <p:sldId id="519" r:id="rId17"/>
    <p:sldId id="520" r:id="rId18"/>
    <p:sldId id="521" r:id="rId19"/>
    <p:sldId id="522" r:id="rId20"/>
    <p:sldId id="533" r:id="rId21"/>
    <p:sldId id="534" r:id="rId22"/>
    <p:sldId id="535" r:id="rId23"/>
    <p:sldId id="536" r:id="rId24"/>
    <p:sldId id="539" r:id="rId25"/>
    <p:sldId id="540" r:id="rId26"/>
    <p:sldId id="541" r:id="rId27"/>
    <p:sldId id="543" r:id="rId28"/>
    <p:sldId id="544" r:id="rId29"/>
    <p:sldId id="545" r:id="rId30"/>
    <p:sldId id="550" r:id="rId31"/>
    <p:sldId id="551" r:id="rId32"/>
    <p:sldId id="552" r:id="rId33"/>
    <p:sldId id="553" r:id="rId34"/>
    <p:sldId id="554" r:id="rId35"/>
    <p:sldId id="555" r:id="rId36"/>
    <p:sldId id="615" r:id="rId37"/>
    <p:sldId id="612" r:id="rId38"/>
    <p:sldId id="613" r:id="rId39"/>
    <p:sldId id="616" r:id="rId40"/>
    <p:sldId id="617" r:id="rId41"/>
    <p:sldId id="618" r:id="rId42"/>
    <p:sldId id="619" r:id="rId43"/>
    <p:sldId id="620" r:id="rId44"/>
    <p:sldId id="621" r:id="rId45"/>
    <p:sldId id="622" r:id="rId46"/>
    <p:sldId id="623" r:id="rId47"/>
    <p:sldId id="624" r:id="rId48"/>
    <p:sldId id="625" r:id="rId49"/>
    <p:sldId id="626" r:id="rId50"/>
    <p:sldId id="627" r:id="rId51"/>
    <p:sldId id="628" r:id="rId52"/>
    <p:sldId id="629" r:id="rId53"/>
    <p:sldId id="630" r:id="rId54"/>
    <p:sldId id="631" r:id="rId55"/>
    <p:sldId id="611" r:id="rId56"/>
    <p:sldId id="614" r:id="rId57"/>
    <p:sldId id="632" r:id="rId58"/>
    <p:sldId id="633" r:id="rId59"/>
    <p:sldId id="634" r:id="rId60"/>
    <p:sldId id="635" r:id="rId61"/>
    <p:sldId id="636" r:id="rId62"/>
    <p:sldId id="637" r:id="rId63"/>
    <p:sldId id="308"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PRIETAIRE" initials="P" lastIdx="4" clrIdx="0">
    <p:extLst>
      <p:ext uri="{19B8F6BF-5375-455C-9EA6-DF929625EA0E}">
        <p15:presenceInfo xmlns:p15="http://schemas.microsoft.com/office/powerpoint/2012/main" userId="PROPRIET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660"/>
  </p:normalViewPr>
  <p:slideViewPr>
    <p:cSldViewPr snapToGrid="0">
      <p:cViewPr varScale="1">
        <p:scale>
          <a:sx n="109" d="100"/>
          <a:sy n="109" d="100"/>
        </p:scale>
        <p:origin x="114" y="318"/>
      </p:cViewPr>
      <p:guideLst>
        <p:guide orient="horz" pos="2160"/>
        <p:guide pos="384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4:49.569"/>
    </inkml:context>
    <inkml:brush xml:id="br0">
      <inkml:brushProperty name="width" value="0.2" units="cm"/>
      <inkml:brushProperty name="height" value="0.2" units="cm"/>
      <inkml:brushProperty name="color" value="#FF4E00"/>
      <inkml:brushProperty name="inkEffects" value="rainbow"/>
      <inkml:brushProperty name="anchorX" value="-12112.20313"/>
      <inkml:brushProperty name="anchorY" value="-9322.625"/>
      <inkml:brushProperty name="scaleFactor" value="0.5"/>
    </inkml:brush>
  </inkml:definitions>
  <inkml:trace contextRef="#ctx0" brushRef="#br0">26 0 24575,'0'0'0,"0"5"0,-5 0 0,0 5 0,0 5 0,1 3 0,1 3 0,1 2 0,1 1 0,1 2 0,0-1 0,0 1 0,0-1 0,0 0 0,0 0 0,0 0 0,1 0 0,-1-1 0,0 1 0,0-1 0,0 1 0,0 0 0,0-1 0,0 1 0,0 0 0,0-1 0,0 1 0,0 0 0,0 0 0,0-1 0,4-4 0,1-1 0,0 1 0,-1 0 0,-1 2 0,-1 1 0,-1 0 0,0 2 0,-1-1 0,5 1 0,0 0 0,0 0 0,-1 0 0,-1 0 0,-2-1 0,1 1 0,-2 0 0,0-1 0,0 1 0,4 0 0,1-1 0,0 1 0,-1 0 0,-1-1 0,-1 1 0,-1 0 0,-1-1 0,0 1 0,0-1 0,5 1 0,0 0 0,0-1 0,-1 1 0,-1 0 0,-1 0 0,-1-1 0,-1 1 0,0-1 0,0 1 0,0 0 0,0-1 0,4 1 0,1 0 0,0-1 0,-1 1 0,-1 0 0,-1-1 0,-1 1 0,0 0 0,-1-1 0,-1 1 0,1 0 0,0-1 0,0 1 0,0 0 0,0-1 0,0 1 0,0 0 0,0-1 0,0 1 0,0 0 0,0-1 0,0 1 0,0 0 0,0-1 0,0 1 0,0 0 0,0-1 0,0 6 0,0 0 0,0 4 0,0 0 0,0-1 0,0-3 0,0-1 0,0-7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11.939"/>
    </inkml:context>
    <inkml:brush xml:id="br0">
      <inkml:brushProperty name="width" value="0.2" units="cm"/>
      <inkml:brushProperty name="height" value="0.2" units="cm"/>
      <inkml:brushProperty name="color" value="#FF4E00"/>
      <inkml:brushProperty name="inkEffects" value="rainbow"/>
      <inkml:brushProperty name="anchorX" value="-28670.0957"/>
      <inkml:brushProperty name="anchorY" value="-32309.24609"/>
      <inkml:brushProperty name="scaleFactor" value="0.5"/>
    </inkml:brush>
  </inkml:definitions>
  <inkml:trace contextRef="#ctx0" brushRef="#br0">392 26 24575,'0'0'0,"0"-4"0,-5-2 0,-4 1 0,-5 0 0,-4 2 0,-7 1 0,-2 1 0,-2 6 0,2 0 0,5 5 0,1 5 0,1 3 0,0 3 0,0-3 0,3 2 0,5 0 0,-1 1 0,4 2 0,1 0 0,0 1 0,0 6 0,3 0 0,-4 0 0,2-1 0,1-1 0,2-2 0,-4 5 0,2-1 0,0 0 0,3-1 0,0 3 0,1 0 0,2-2 0,-1-1 0,2-1 0,-1-2 0,0 0 0,5-1 0,0 4 0,0 0 0,-1 1 0,-2 3 0,0 0 0,-1-1 0,5-3 0,-2-1 0,1-1 0,-2 3 0,0 0 0,-2 5 0,0-2 0,-1 0 0,5 2 0,0-1 0,-1 2 0,5-6 0,-2-2 0,0 3 0,-3-2 0,-1 0 0,-1 3 0,4 0 0,3-1 0,0-1 0,-1 2 0,-1 5 0,1-2 0,0-1 0,-2-2 0,3-3 0,-2-1 0,4-7 0,-2-1 0,-2-1 0,3 1 0,-1 1 0,2 1 0,-2 2 0,3 0 0,3-5 0,2 1 0,3-5 0,-3 0 0,1-3 0,0-3 0,2-3 0,0 2 0,2-2 0,-5 5 0,1-3 0,1 0 0,0-3 0,2-1 0,0-2 0,1-1 0,1-1 0,0 0 0,0-1 0,0 1 0,4-1 0,1 1 0,0 0 0,-1 0 0,-2 0 0,0 0 0,0 0 0,-2 0 0,0-5 0,-1 0 0,2 0 0,-7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13.954"/>
    </inkml:context>
    <inkml:brush xml:id="br0">
      <inkml:brushProperty name="width" value="0.2" units="cm"/>
      <inkml:brushProperty name="height" value="0.2" units="cm"/>
      <inkml:brushProperty name="color" value="#FF4E00"/>
      <inkml:brushProperty name="inkEffects" value="rainbow"/>
      <inkml:brushProperty name="anchorX" value="-30529.21875"/>
      <inkml:brushProperty name="anchorY" value="-35631.36719"/>
      <inkml:brushProperty name="scaleFactor" value="0.5"/>
    </inkml:brush>
  </inkml:definitions>
  <inkml:trace contextRef="#ctx0" brushRef="#br0">0 0 24575,'0'0'0,"0"9"0,0 7 0,0 4 0,0 3 0,0 8 0,0 0 0,0 5 0,0-1 0,0 4 0,0-3 0,0 3 0,0-2 0,0 2 0,0 2 0,0 2 0,0-2 0,0 2 0,0-5 0,0-2 0,0-5 0,5-2 0,-1 2 0,1 0 0,0-2 0,-3-1 0,0-1 0,-1-1 0,-1-1 0,0 5 0,0 0 0,0 4 0,0 0 0,-1-2 0,1-1 0,0-3 0,0-1 0,0 4 0,0-1 0,0 4 0,0 5 0,0-2 0,0-1 0,0 1 0,0-2 0,0 3 0,0-3 0,0-2 0,0-3 0,5-1 0,0-3 0,-1-1 0,0 0 0,-1-1 0,-1 0 0,-1 0 0,-1 1 0,0-1 0,0 1 0,0-1 0,0 1 0,0 0 0,0 4 0,-1 1 0,1 0 0,4-2 0,2 0 0,-2 3 0,0 0 0,-1 0 0,3-3 0,0 0 0,-1-2 0,-1 0 0,-2-1 0,0-1 0,-1 1 0,-1-1 0,0 0 0,5-4 0,-5-24 0,1 3 0,-1 1 0,1 0 0,-1 0 0,0 0 0,0 0 0,1 0 0,-1-1 0,0 1 0,1 0 0,-1 0 0,1-1 0,-1 1 0,0 0 0,1-1 0,-1 1 0,0 0 0,0-1 0,1 1 0,-1-1 0,0 1 0,0 0 0,1-1 0,-1 1 0,0-1 0,0 1 0,0-1 0,0 1 0,0-1 0,0 0 0,9-20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15.141"/>
    </inkml:context>
    <inkml:brush xml:id="br0">
      <inkml:brushProperty name="width" value="0.2" units="cm"/>
      <inkml:brushProperty name="height" value="0.2" units="cm"/>
      <inkml:brushProperty name="color" value="#FF4E00"/>
      <inkml:brushProperty name="inkEffects" value="rainbow"/>
      <inkml:brushProperty name="anchorX" value="-31923.57227"/>
      <inkml:brushProperty name="anchorY" value="-39229.48828"/>
      <inkml:brushProperty name="scaleFactor" value="0.5"/>
    </inkml:brush>
  </inkml:definitions>
  <inkml:trace contextRef="#ctx0" brushRef="#br0">1 118 24575,'0'0'0,"4"0"0,6 0 0,4 0 0,4 0 0,3 0 0,-3-5 0,0 0 0,1 0 0,1 1 0,1 1 0,1 1 0,-4-4 0,-1 1 0,2-1 0,1 2 0,-1 1 0,-1-3 0,-2 0 0,3 1 0,0 1 0,1 1 0,2-4 0,4 2 0,-3-6 0,0 2 0,-1 1 0,-4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16.672"/>
    </inkml:context>
    <inkml:brush xml:id="br0">
      <inkml:brushProperty name="width" value="0.2" units="cm"/>
      <inkml:brushProperty name="height" value="0.2" units="cm"/>
      <inkml:brushProperty name="color" value="#FF4E00"/>
      <inkml:brushProperty name="inkEffects" value="rainbow"/>
      <inkml:brushProperty name="anchorX" value="-33735.30469"/>
      <inkml:brushProperty name="anchorY" value="-40381.94922"/>
      <inkml:brushProperty name="scaleFactor" value="0.5"/>
    </inkml:brush>
  </inkml:definitions>
  <inkml:trace contextRef="#ctx0" brushRef="#br0">456 0 24575,'0'0'0,"0"5"0,0 5 0,-5 5 0,-4 5 0,-5-3 0,1 2 0,-4-4 0,-1 1 0,-1-3 0,-2 1 0,-1-2 0,0 1 0,-1-2 0,4 3 0,0-4 0,1-1 0,-2-3 0,0-3 0,-2-1 0,1 3 0,-2 1 0,0-2 0,0 5 0,0-2 0,0 0 0,5-2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19.140"/>
    </inkml:context>
    <inkml:brush xml:id="br0">
      <inkml:brushProperty name="width" value="0.2" units="cm"/>
      <inkml:brushProperty name="height" value="0.2" units="cm"/>
      <inkml:brushProperty name="color" value="#FF4E00"/>
      <inkml:brushProperty name="inkEffects" value="rainbow"/>
      <inkml:brushProperty name="anchorX" value="-31976.16992"/>
      <inkml:brushProperty name="anchorY" value="-39378.50391"/>
      <inkml:brushProperty name="scaleFactor" value="0.5"/>
    </inkml:brush>
  </inkml:definitions>
  <inkml:trace contextRef="#ctx0" brushRef="#br0">25 246 24575,'0'0'0,"0"4"0,0 7 0,0 4 0,-4-1 0,-1-7 0,0-8 0,1-8 0,1-7 0,1-4 0,1-4 0,1-2 0,0 0 0,0 0 0,0 0 0,0 0 0,1 1 0,4 5 0,-1 0 0,6 5 0,3 5 0,3 3 0,5 8 0,-5 8 0,2 1 0,-3 5 0,0 3 0,-4 3 0,-3 2 0,-2 1 0,1 1 0,0 0 0,-1 0 0,-4 0 0,1 1 0,-2-2 0,0 1 0,-1-5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4:52.147"/>
    </inkml:context>
    <inkml:brush xml:id="br0">
      <inkml:brushProperty name="width" value="0.2" units="cm"/>
      <inkml:brushProperty name="height" value="0.2" units="cm"/>
      <inkml:brushProperty name="color" value="#FF4E00"/>
      <inkml:brushProperty name="inkEffects" value="rainbow"/>
      <inkml:brushProperty name="anchorX" value="-13480.99902"/>
      <inkml:brushProperty name="anchorY" value="-13129.72559"/>
      <inkml:brushProperty name="scaleFactor" value="0.5"/>
    </inkml:brush>
  </inkml:definitions>
  <inkml:trace contextRef="#ctx0" brushRef="#br0">0 0 24575,'691'1703'0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4:57.333"/>
    </inkml:context>
    <inkml:brush xml:id="br0">
      <inkml:brushProperty name="width" value="0.2" units="cm"/>
      <inkml:brushProperty name="height" value="0.2" units="cm"/>
      <inkml:brushProperty name="color" value="#FF4E00"/>
      <inkml:brushProperty name="inkEffects" value="rainbow"/>
      <inkml:brushProperty name="anchorX" value="-15432.87793"/>
      <inkml:brushProperty name="anchorY" value="-16234.99414"/>
      <inkml:brushProperty name="scaleFactor" value="0.5"/>
    </inkml:brush>
  </inkml:definitions>
  <inkml:trace contextRef="#ctx0" brushRef="#br0">0 1870 24575,'0'0'0,"0"-4"0,0-6 0,0-5 0,0-5 0,0-2 0,0-2 0,0-1 0,0-1 0,0 1 0,0-1 0,0 1 0,0 0 0,0 0 0,0 0 0,0 0 0,0 1 0,0-1 0,0 0 0,0 1 0,0-1 0,0 1 0,0-6 0,0 0 0,0-4 0,0 0 0,0 1 0,0 2 0,0 2 0,0-2 0,0 0 0,0 1 0,0 1 0,0 2 0,0 1 0,0 0 0,0 1 0,0 1 0,0-1 0,0 1 0,0 0 0,0-1 0,0 1 0,5 4 0,-1 1 0,1-1 0,-1 0 0,-2-2 0,0-1 0,-1-1 0,-1 0 0,0-1 0,0 1 0,0-1 0,5 0 0,0 0 0,-1 0 0,0 1 0,-1-1 0,-1 0 0,-1 1 0,-1-1 0,0 0 0,0 0 0,0 1 0,0-1 0,0 1 0,4 4 0,1 0 0,-1 1 0,-1-2 0,0 0 0,-1-2 0,-1-1 0,0 0 0,-1-1 0,0 0 0,0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4:59.176"/>
    </inkml:context>
    <inkml:brush xml:id="br0">
      <inkml:brushProperty name="width" value="0.2" units="cm"/>
      <inkml:brushProperty name="height" value="0.2" units="cm"/>
      <inkml:brushProperty name="color" value="#FF4E00"/>
      <inkml:brushProperty name="inkEffects" value="rainbow"/>
      <inkml:brushProperty name="anchorX" value="-16777.14453"/>
      <inkml:brushProperty name="anchorY" value="-15635.06641"/>
      <inkml:brushProperty name="scaleFactor" value="0.5"/>
    </inkml:brush>
  </inkml:definitions>
  <inkml:trace contextRef="#ctx0" brushRef="#br0">0 0 24575,'0'0'0,"0"4"0,0 7 0,0 4 0,0 9 0,0 4 0,0 1 0,0 5 0,0 0 0,0 4 0,0-3 0,0 4 0,0-3 0,0-2 0,5-3 0,-1-2 0,1 2 0,-1 0 0,-2-2 0,0 0 0,-1-2 0,0-1 0,4-1 0,-1 0 0,1 5 0,4-1 0,-3 6 0,1-2 0,-3 0 0,0 2 0,-2-1 0,2-2 0,2-2 0,-1-2 0,3-2 0,-1 0 0,-1-1 0,-1-1 0,-3 0 0,0 0 0,-1 1 0,4-1 0,0 1 0,-2-1 0,1 1 0,-1-1 0,2 6 0,2 0 0,2 0 0,0-1 0,-2-2 0,-1 0 0,-3 3 0,-1 0 0,4-5 0,-2 4 0,1-2 0,-1 1 0,-1-2 0,-3 0 0,6 0 0,-1 4 0,4 4 0,-1 6 0,0-1 0,-3-2 0,-1-4 0,3-2 0,-2-3 0,0 3 0,-1-1 0,-2 0 0,-1-2 0,0-1 0,4-6 0,0-1 0,-1 0 0,0 0 0,3 2 0,0 5 0,-3 2 0,1 0 0,-2-1 0,-1 0 0,2 4 0,2-1 0,-1 4 0,-2-1 0,0-1 0,-2-2 0,0-3 0,0-1 0,3-6 0,0 3 0,1 1 0,-1 0 0,-2 0 0,4-4 0,0-1 0,-1 0 0,-1 1 0,-1 1 0,-1 1 0,-1 0 0,-1 1 0,4-4 0,1-5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01.129"/>
    </inkml:context>
    <inkml:brush xml:id="br0">
      <inkml:brushProperty name="width" value="0.2" units="cm"/>
      <inkml:brushProperty name="height" value="0.2" units="cm"/>
      <inkml:brushProperty name="color" value="#FF4E00"/>
      <inkml:brushProperty name="inkEffects" value="rainbow"/>
      <inkml:brushProperty name="anchorX" value="-18477.29492"/>
      <inkml:brushProperty name="anchorY" value="-19825.74805"/>
      <inkml:brushProperty name="scaleFactor" value="0.5"/>
    </inkml:brush>
  </inkml:definitions>
  <inkml:trace contextRef="#ctx0" brushRef="#br0">0 313 24575,'0'0'0,"0"-4"0,5-2 0,4 1 0,5 0 0,4 2 0,3 1 0,1 1 0,-3-4 0,-1 0 0,2 0 0,-5-4 0,1 2 0,1 0 0,1 2 0,3-3 0,-1 1 0,2-4 0,2 1 0,-2-3 0,2-2 0,-2 1 0,-2-2 0,-2 2 0,0 4 0,-3-2 0,0 3 0,2-3 0,0 2 0,-1-2 0,0 1 0,-3-2 0,1 1 0,2 4 0,1-3 0,3 2 0,-3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03.175"/>
    </inkml:context>
    <inkml:brush xml:id="br0">
      <inkml:brushProperty name="width" value="0.2" units="cm"/>
      <inkml:brushProperty name="height" value="0.2" units="cm"/>
      <inkml:brushProperty name="color" value="#FF4E00"/>
      <inkml:brushProperty name="inkEffects" value="rainbow"/>
      <inkml:brushProperty name="anchorX" value="-20408.75195"/>
      <inkml:brushProperty name="anchorY" value="-20782.96289"/>
      <inkml:brushProperty name="scaleFactor" value="0.5"/>
    </inkml:brush>
  </inkml:definitions>
  <inkml:trace contextRef="#ctx0" brushRef="#br0">1 1 24575,'0'0'0,"4"4"0,1 7 0,0 4 0,-1 9 0,-2 4 0,0 6 0,4 5 0,-1 0 0,0-2 0,-2 1 0,4-2 0,0 2 0,-2 2 0,0-2 0,-2-2 0,2 1 0,6 3 0,-2-3 0,-1-2 0,-1 2 0,1 2 0,0-2 0,2-3 0,-1-2 0,-1-3 0,-3 3 0,3 4 0,-2 4 0,4-2 0,-1 3 0,3 2 0,-2 3 0,-2-4 0,-2-4 0,-2-4 0,2 2 0,0 1 0,2-1 0,1-3 0,-2-2 0,-1-2 0,-4-2 0,5 4 0,-1 3 0,-2 1 0,0-2 0,-1-1 0,-2-3 0,4 3 0,1-1 0,-2-1 0,0-1 0,3-7 0,-1-1 0,0 0 0,-3-1 0,0 2 0,-1 0 0,-1 2 0,-1-1 0,5-3 0,-1-1 0,1 1 0,-1 1 0,-2 1 0,4 1 0,0 0 0,3-3 0,4-5 0,4-6 0,2-3 0,3-3 0,1-2 0,0-2 0,-4-5 0,0 0 0,0-5 0,0 1 0,2 2 0,0-3 0,1 1 0,0-2 0,1 2 0,0 1 0,1 4 0,-6-4 0,0 2 0,-4-4 0,1 2 0,0 1 0,2 3 0,-2-4 0,1 2 0,2 1 0,5-3 0,6-4 0,2 2 0,5-4 0,-3 3 0,0 2 0,-3-2 0,2-2 0,-2-3 0,-1 2 0,-2 3 0,2-2 0,0-1 0,0 2 0,-2-3 0,-2 4 0,-5-3 0,-5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04.268"/>
    </inkml:context>
    <inkml:brush xml:id="br0">
      <inkml:brushProperty name="width" value="0.2" units="cm"/>
      <inkml:brushProperty name="height" value="0.2" units="cm"/>
      <inkml:brushProperty name="color" value="#FF4E00"/>
      <inkml:brushProperty name="inkEffects" value="rainbow"/>
      <inkml:brushProperty name="anchorX" value="-23170.82422"/>
      <inkml:brushProperty name="anchorY" value="-23772.97461"/>
      <inkml:brushProperty name="scaleFactor" value="0.5"/>
    </inkml:brush>
  </inkml:definitions>
  <inkml:trace contextRef="#ctx0" brushRef="#br0">1 115 24575,'0'0'0,"4"-4"0,5-2 0,5 1 0,4 1 0,3-4 0,1 1 0,-3-4 0,0 1 0,0 2 0,2 2 0,-6-3 0,2 2 0,1 1 0,-4-3 0,2 1 0,-4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06.237"/>
    </inkml:context>
    <inkml:brush xml:id="br0">
      <inkml:brushProperty name="width" value="0.2" units="cm"/>
      <inkml:brushProperty name="height" value="0.2" units="cm"/>
      <inkml:brushProperty name="color" value="#FF4E00"/>
      <inkml:brushProperty name="inkEffects" value="rainbow"/>
      <inkml:brushProperty name="anchorX" value="-24717.83203"/>
      <inkml:brushProperty name="anchorY" value="-24928.66406"/>
      <inkml:brushProperty name="scaleFactor" value="0.5"/>
    </inkml:brush>
  </inkml:definitions>
  <inkml:trace contextRef="#ctx0" brushRef="#br0">1 1 24575,'0'0'0,"0"8"0,0 9 0,0 8 0,0 3 0,0 12 0,0 5 0,0 0 0,0 1 0,0-4 0,0 1 0,0 0 0,0 2 0,0 1 0,5-4 0,-1 2 0,6-5 0,-2 1 0,-1 1 0,-1-2 0,-2-3 0,3-4 0,-1-3 0,3-2 0,-1-2 0,0 0 0,-4 4 0,0 0 0,-2 0 0,-1-1 0,-1 4 0,5 5 0,-1-2 0,1 0 0,-1-3 0,2 2 0,1-1 0,-2-2 0,-1 3 0,-1 3 0,-1-1 0,-1-1 0,3-3 0,1 2 0,0-2 0,-2-1 0,0 3 0,-1-1 0,-1-2 0,-1-2 0,4-1 0,1-2 0,3-1 0,1 0 0,-2 0 0,-1-1 0,-2 0 0,-2 1 0,-1-1 0,4 1 0,0-1 0,-2 1 0,1-1 0,4 1 0,-3 0 0,1 4 0,-3 1 0,5 0 0,-2-1 0,0-2 0,3-5 0,-1-1 0,-3-1 0,0 0 0,-2 2 0,-1 0 0,-2 2 0,5 0 0,0 0 0,-1 1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1:35:09.361"/>
    </inkml:context>
    <inkml:brush xml:id="br0">
      <inkml:brushProperty name="width" value="0.2" units="cm"/>
      <inkml:brushProperty name="height" value="0.2" units="cm"/>
      <inkml:brushProperty name="color" value="#FF4E00"/>
      <inkml:brushProperty name="inkEffects" value="rainbow"/>
      <inkml:brushProperty name="anchorX" value="-26328.74805"/>
      <inkml:brushProperty name="anchorY" value="-28635.85547"/>
      <inkml:brushProperty name="scaleFactor" value="0.5"/>
    </inkml:brush>
  </inkml:definitions>
  <inkml:trace contextRef="#ctx0" brushRef="#br0">0 226 24575,'0'0'0,"0"-4"0,5-7 0,4-4 0,5-4 0,0-3 0,2-3 0,1 5 0,3 0 0,1 4 0,2 0 0,-1-2 0,1 4 0,0 3 0,1 4 0,-1 3 0,0 2 0,0 1 0,0 1 0,0 1 0,0-1 0,4 6 0,6 4 0,-1 6 0,0-2 0,1 3 0,-5 2 0,2-2 0,-1 5 0,-2-3 0,-1 1 0,-7 1 0,1-4 0,-6 1 0,0 1 0,1-4 0,-2 1 0,1 2 0,-3 2 0,-2 6 0,-3 2 0,-3 1 0,3 0 0,0-2 0,-2 0 0,-1-1 0,-1 5 0,0-1 0,-2-1 0,1 5 0,-2-1 0,1-2 0,0-1 0,-5-2 0,0-2 0,-4 0 0,-4-1 0,-5 4 0,-1-4 0,-2-1 0,2-1 0,0 1 0,1-6 0,-3 1 0,1 0 0,3 1 0,-5-3 0,3 0 0,1 2 0,-2-4 0,0-3 0,4 1 0,-2-4 0,0-1 0,0-4 0,-3-1 0,0-2 0,-1 0 0,-1-2 0,0 1 0,0-1 0,0 1 0,0 0 0,0-1 0,0 1 0,0 0 0,9 0 0,15 0 0,8 0 0,8 0 0,6 0 0,1 0 0,2 0 0,0 0 0,-1 0 0,-1 0 0,1 0 0,-2 0 0,0 0 0,5 0 0,-1 0 0,1 0 0,-1 0 0,-2 0 0,0 0 0,-2 0 0,1 0 0,-1 0 0,-5 5 0,0 0 0,1 5 0,-5 4 0,1 4 0,1-1 0,-2 6 0,1-3 0,-3 1 0,1 5 0,2 2 0,-2 0 0,-3 0 0,-2-1 0,0 4 0,0 0 0,2 0 0,-2 3 0,-1 3 0,-2 0 0,-2-2 0,-1 2 0,-1-3 0,-1 4 0,0-3 0,-1-2 0,1 2 0,5-2 0,-2 4 0,2-3 0,-1-1 0,-2-3 0,0-1 0,-1-3 0,-1-1 0,0 0 0,0-1 0,5-4 0,-1-1 0,1 0 0,-1 2 0,-1 0 0,-2 7 0,0 0 0,0 1 0,-1 5 0,0-1 0,-1-1 0,1-2 0,0-2 0,5-6 0,0-1 0,-2-1 0,2 0 0,-3 1 0,4-3 0,1-5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BBAB9-EB07-4D02-AF64-A83C6F4E429A}" type="datetimeFigureOut">
              <a:rPr lang="fr-FR" smtClean="0"/>
              <a:pPr/>
              <a:t>21/05/2025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C8A5F-1E90-4A17-97AC-40F9E662AA02}" type="slidenum">
              <a:rPr lang="fr-FR" smtClean="0"/>
              <a:pPr/>
              <a:t>‹N°›</a:t>
            </a:fld>
            <a:endParaRPr lang="fr-FR"/>
          </a:p>
        </p:txBody>
      </p:sp>
    </p:spTree>
    <p:extLst>
      <p:ext uri="{BB962C8B-B14F-4D97-AF65-F5344CB8AC3E}">
        <p14:creationId xmlns:p14="http://schemas.microsoft.com/office/powerpoint/2010/main" val="25039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4059-4C82-1049-9523-FA2E6B35D3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345C56-AF64-9291-6417-A53B0D87A3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3C9EAB-02E4-4BDD-FEC3-3916C8DB90F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D422278-6E5D-C9CF-8F5E-67547793C5F4}"/>
              </a:ext>
            </a:extLst>
          </p:cNvPr>
          <p:cNvSpPr>
            <a:spLocks noGrp="1"/>
          </p:cNvSpPr>
          <p:nvPr>
            <p:ph type="sldNum" sz="quarter" idx="5"/>
          </p:nvPr>
        </p:nvSpPr>
        <p:spPr/>
        <p:txBody>
          <a:bodyPr/>
          <a:lstStyle/>
          <a:p>
            <a:fld id="{642C8A5F-1E90-4A17-97AC-40F9E662AA02}" type="slidenum">
              <a:rPr lang="fr-FR" smtClean="0"/>
              <a:pPr/>
              <a:t>7</a:t>
            </a:fld>
            <a:endParaRPr lang="fr-FR"/>
          </a:p>
        </p:txBody>
      </p:sp>
    </p:spTree>
    <p:extLst>
      <p:ext uri="{BB962C8B-B14F-4D97-AF65-F5344CB8AC3E}">
        <p14:creationId xmlns:p14="http://schemas.microsoft.com/office/powerpoint/2010/main" val="111379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CFEE4-06EA-F0F8-8E6B-082F68BB3B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9F7532-59D1-EA08-3DB0-20BD41474E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5A89F4-8F7B-FAEC-1FBD-7165E6BB0A0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A70A61-23B2-3327-C895-E0F74F78658F}"/>
              </a:ext>
            </a:extLst>
          </p:cNvPr>
          <p:cNvSpPr>
            <a:spLocks noGrp="1"/>
          </p:cNvSpPr>
          <p:nvPr>
            <p:ph type="sldNum" sz="quarter" idx="5"/>
          </p:nvPr>
        </p:nvSpPr>
        <p:spPr/>
        <p:txBody>
          <a:bodyPr/>
          <a:lstStyle/>
          <a:p>
            <a:fld id="{642C8A5F-1E90-4A17-97AC-40F9E662AA02}" type="slidenum">
              <a:rPr lang="fr-FR" smtClean="0"/>
              <a:pPr/>
              <a:t>11</a:t>
            </a:fld>
            <a:endParaRPr lang="fr-FR"/>
          </a:p>
        </p:txBody>
      </p:sp>
    </p:spTree>
    <p:extLst>
      <p:ext uri="{BB962C8B-B14F-4D97-AF65-F5344CB8AC3E}">
        <p14:creationId xmlns:p14="http://schemas.microsoft.com/office/powerpoint/2010/main" val="334420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7C7D1-C076-FA0B-3E98-80AE6AE9DD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5A307B-FAA0-5D25-94DA-306A41A2A2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A78621-0062-6194-54DB-C996983E9E4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CC2205-8A44-3E1A-338B-0426B9C0A6E8}"/>
              </a:ext>
            </a:extLst>
          </p:cNvPr>
          <p:cNvSpPr>
            <a:spLocks noGrp="1"/>
          </p:cNvSpPr>
          <p:nvPr>
            <p:ph type="sldNum" sz="quarter" idx="5"/>
          </p:nvPr>
        </p:nvSpPr>
        <p:spPr/>
        <p:txBody>
          <a:bodyPr/>
          <a:lstStyle/>
          <a:p>
            <a:fld id="{642C8A5F-1E90-4A17-97AC-40F9E662AA02}" type="slidenum">
              <a:rPr lang="fr-FR" smtClean="0"/>
              <a:pPr/>
              <a:t>15</a:t>
            </a:fld>
            <a:endParaRPr lang="fr-FR"/>
          </a:p>
        </p:txBody>
      </p:sp>
    </p:spTree>
    <p:extLst>
      <p:ext uri="{BB962C8B-B14F-4D97-AF65-F5344CB8AC3E}">
        <p14:creationId xmlns:p14="http://schemas.microsoft.com/office/powerpoint/2010/main" val="63458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87B44-2E5D-65E7-5EDB-A477841CE0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A54CF2-5C72-6867-47FF-36D342BE52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4AE5E-E811-9B13-7CBA-5CDAB95CFC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E5A697E-312E-F20C-B01B-F6954AA9F228}"/>
              </a:ext>
            </a:extLst>
          </p:cNvPr>
          <p:cNvSpPr>
            <a:spLocks noGrp="1"/>
          </p:cNvSpPr>
          <p:nvPr>
            <p:ph type="sldNum" sz="quarter" idx="5"/>
          </p:nvPr>
        </p:nvSpPr>
        <p:spPr/>
        <p:txBody>
          <a:bodyPr/>
          <a:lstStyle/>
          <a:p>
            <a:fld id="{642C8A5F-1E90-4A17-97AC-40F9E662AA02}" type="slidenum">
              <a:rPr lang="fr-FR" smtClean="0"/>
              <a:pPr/>
              <a:t>19</a:t>
            </a:fld>
            <a:endParaRPr lang="fr-FR"/>
          </a:p>
        </p:txBody>
      </p:sp>
    </p:spTree>
    <p:extLst>
      <p:ext uri="{BB962C8B-B14F-4D97-AF65-F5344CB8AC3E}">
        <p14:creationId xmlns:p14="http://schemas.microsoft.com/office/powerpoint/2010/main" val="67539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7FB4-F601-48D0-3E0D-EA5F9C439A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020BCF-1EA5-B260-0213-688C631CE9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5D555C-98EC-9222-DAF5-257F7183A31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E29354E-BA55-D2F3-211B-34A6B9ACCCDB}"/>
              </a:ext>
            </a:extLst>
          </p:cNvPr>
          <p:cNvSpPr>
            <a:spLocks noGrp="1"/>
          </p:cNvSpPr>
          <p:nvPr>
            <p:ph type="sldNum" sz="quarter" idx="5"/>
          </p:nvPr>
        </p:nvSpPr>
        <p:spPr/>
        <p:txBody>
          <a:bodyPr/>
          <a:lstStyle/>
          <a:p>
            <a:fld id="{642C8A5F-1E90-4A17-97AC-40F9E662AA02}" type="slidenum">
              <a:rPr lang="fr-FR" smtClean="0"/>
              <a:pPr/>
              <a:t>23</a:t>
            </a:fld>
            <a:endParaRPr lang="fr-FR"/>
          </a:p>
        </p:txBody>
      </p:sp>
    </p:spTree>
    <p:extLst>
      <p:ext uri="{BB962C8B-B14F-4D97-AF65-F5344CB8AC3E}">
        <p14:creationId xmlns:p14="http://schemas.microsoft.com/office/powerpoint/2010/main" val="175228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E546-03C6-9865-F758-A003012540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EA4B11-F7C8-3152-C04F-0BACEDC020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88BF5F-51FB-D326-EA83-0BD3B693C88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91E7FE-B745-B650-CB27-BB2A130E3274}"/>
              </a:ext>
            </a:extLst>
          </p:cNvPr>
          <p:cNvSpPr>
            <a:spLocks noGrp="1"/>
          </p:cNvSpPr>
          <p:nvPr>
            <p:ph type="sldNum" sz="quarter" idx="5"/>
          </p:nvPr>
        </p:nvSpPr>
        <p:spPr/>
        <p:txBody>
          <a:bodyPr/>
          <a:lstStyle/>
          <a:p>
            <a:fld id="{642C8A5F-1E90-4A17-97AC-40F9E662AA02}" type="slidenum">
              <a:rPr lang="fr-FR" smtClean="0"/>
              <a:pPr/>
              <a:t>27</a:t>
            </a:fld>
            <a:endParaRPr lang="fr-FR"/>
          </a:p>
        </p:txBody>
      </p:sp>
    </p:spTree>
    <p:extLst>
      <p:ext uri="{BB962C8B-B14F-4D97-AF65-F5344CB8AC3E}">
        <p14:creationId xmlns:p14="http://schemas.microsoft.com/office/powerpoint/2010/main" val="23256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5BBD-54B4-9465-50EA-E6AC2269B7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07BD0E-56E7-2C34-035D-FA99C02B7F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1B75C6-9369-5895-D0F2-018C388525B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0A191C-CCD7-D855-CF77-951A5FEA2CAC}"/>
              </a:ext>
            </a:extLst>
          </p:cNvPr>
          <p:cNvSpPr>
            <a:spLocks noGrp="1"/>
          </p:cNvSpPr>
          <p:nvPr>
            <p:ph type="sldNum" sz="quarter" idx="5"/>
          </p:nvPr>
        </p:nvSpPr>
        <p:spPr/>
        <p:txBody>
          <a:bodyPr/>
          <a:lstStyle/>
          <a:p>
            <a:fld id="{642C8A5F-1E90-4A17-97AC-40F9E662AA02}" type="slidenum">
              <a:rPr lang="fr-FR" smtClean="0"/>
              <a:pPr/>
              <a:t>31</a:t>
            </a:fld>
            <a:endParaRPr lang="fr-FR"/>
          </a:p>
        </p:txBody>
      </p:sp>
    </p:spTree>
    <p:extLst>
      <p:ext uri="{BB962C8B-B14F-4D97-AF65-F5344CB8AC3E}">
        <p14:creationId xmlns:p14="http://schemas.microsoft.com/office/powerpoint/2010/main" val="251562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pPr/>
              <a:t>33</a:t>
            </a:fld>
            <a:endParaRPr lang="fr-FR"/>
          </a:p>
        </p:txBody>
      </p:sp>
    </p:spTree>
    <p:extLst>
      <p:ext uri="{BB962C8B-B14F-4D97-AF65-F5344CB8AC3E}">
        <p14:creationId xmlns:p14="http://schemas.microsoft.com/office/powerpoint/2010/main" val="16622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4EFC-BE4B-F097-D38E-CE1C73A733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7DA1F3-A414-71FF-A9AE-185CEFC19F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B0CE8B0-C653-3C8E-C75A-D5CEA23ACC1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A30F70-D1A1-1A13-B0D6-082FE9E9FF56}"/>
              </a:ext>
            </a:extLst>
          </p:cNvPr>
          <p:cNvSpPr>
            <a:spLocks noGrp="1"/>
          </p:cNvSpPr>
          <p:nvPr>
            <p:ph type="sldNum" sz="quarter" idx="5"/>
          </p:nvPr>
        </p:nvSpPr>
        <p:spPr/>
        <p:txBody>
          <a:bodyPr/>
          <a:lstStyle/>
          <a:p>
            <a:fld id="{642C8A5F-1E90-4A17-97AC-40F9E662AA02}" type="slidenum">
              <a:rPr lang="fr-FR" smtClean="0"/>
              <a:pPr/>
              <a:t>35</a:t>
            </a:fld>
            <a:endParaRPr lang="fr-FR"/>
          </a:p>
        </p:txBody>
      </p:sp>
    </p:spTree>
    <p:extLst>
      <p:ext uri="{BB962C8B-B14F-4D97-AF65-F5344CB8AC3E}">
        <p14:creationId xmlns:p14="http://schemas.microsoft.com/office/powerpoint/2010/main" val="340686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57D00-AEAC-0651-8A32-226F075605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247D61-92E7-7F08-6B9C-9E07ABD91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C4CA57E-84C1-42EF-61BA-1F228C0EC194}"/>
              </a:ext>
            </a:extLst>
          </p:cNvPr>
          <p:cNvSpPr>
            <a:spLocks noGrp="1"/>
          </p:cNvSpPr>
          <p:nvPr>
            <p:ph type="dt" sz="half" idx="10"/>
          </p:nvPr>
        </p:nvSpPr>
        <p:spPr/>
        <p:txBody>
          <a:bodyPr/>
          <a:lstStyle/>
          <a:p>
            <a:fld id="{5FFAC48A-9BDC-42D2-947E-8671B001069C}" type="datetime1">
              <a:rPr lang="fr-FR" smtClean="0"/>
              <a:pPr/>
              <a:t>21/05/2025</a:t>
            </a:fld>
            <a:endParaRPr lang="fr-FR"/>
          </a:p>
        </p:txBody>
      </p:sp>
      <p:sp>
        <p:nvSpPr>
          <p:cNvPr id="5" name="Espace réservé du pied de page 4">
            <a:extLst>
              <a:ext uri="{FF2B5EF4-FFF2-40B4-BE49-F238E27FC236}">
                <a16:creationId xmlns:a16="http://schemas.microsoft.com/office/drawing/2014/main" id="{DA97D86D-3FB6-CCF0-673B-A6E937347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349F59-650D-2A2A-8B0D-8D15F41C4F22}"/>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61668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A7352-EA5A-9226-C0D9-7C8ACADC97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F5BE08-7B72-2A2B-FCAF-EA8875D59B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203577-533B-7780-B800-1B01A9CEBAB2}"/>
              </a:ext>
            </a:extLst>
          </p:cNvPr>
          <p:cNvSpPr>
            <a:spLocks noGrp="1"/>
          </p:cNvSpPr>
          <p:nvPr>
            <p:ph type="dt" sz="half" idx="10"/>
          </p:nvPr>
        </p:nvSpPr>
        <p:spPr/>
        <p:txBody>
          <a:bodyPr/>
          <a:lstStyle/>
          <a:p>
            <a:fld id="{9B5B279C-E52A-4688-8EBA-8C28AA3DEF3F}" type="datetime1">
              <a:rPr lang="fr-FR" smtClean="0"/>
              <a:pPr/>
              <a:t>21/05/2025</a:t>
            </a:fld>
            <a:endParaRPr lang="fr-FR"/>
          </a:p>
        </p:txBody>
      </p:sp>
      <p:sp>
        <p:nvSpPr>
          <p:cNvPr id="5" name="Espace réservé du pied de page 4">
            <a:extLst>
              <a:ext uri="{FF2B5EF4-FFF2-40B4-BE49-F238E27FC236}">
                <a16:creationId xmlns:a16="http://schemas.microsoft.com/office/drawing/2014/main" id="{EF3B92C2-35D1-2A77-D510-AEB550DF05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CA2C8C-C94D-4319-4429-CDEBD33AE2E8}"/>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6086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E7AB08-42E6-6910-A8BB-701CAA0EF3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6E3BBF-BD03-F7C3-92A0-30B04003D9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AB39B-2440-AE94-EF66-56F1E4B29D00}"/>
              </a:ext>
            </a:extLst>
          </p:cNvPr>
          <p:cNvSpPr>
            <a:spLocks noGrp="1"/>
          </p:cNvSpPr>
          <p:nvPr>
            <p:ph type="dt" sz="half" idx="10"/>
          </p:nvPr>
        </p:nvSpPr>
        <p:spPr/>
        <p:txBody>
          <a:bodyPr/>
          <a:lstStyle/>
          <a:p>
            <a:fld id="{5D5B9429-85FC-458C-8586-C58F5116E1CD}" type="datetime1">
              <a:rPr lang="fr-FR" smtClean="0"/>
              <a:pPr/>
              <a:t>21/05/2025</a:t>
            </a:fld>
            <a:endParaRPr lang="fr-FR"/>
          </a:p>
        </p:txBody>
      </p:sp>
      <p:sp>
        <p:nvSpPr>
          <p:cNvPr id="5" name="Espace réservé du pied de page 4">
            <a:extLst>
              <a:ext uri="{FF2B5EF4-FFF2-40B4-BE49-F238E27FC236}">
                <a16:creationId xmlns:a16="http://schemas.microsoft.com/office/drawing/2014/main" id="{B429C8EC-D921-DEAF-B795-22399D0637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C071D4-B8FB-4FC5-972D-86D4D065134D}"/>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147005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5E75E-1893-48D4-2A9D-78C9201C45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FFAE93-2CA5-D25D-BC1C-E6F797693E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CF789F-BAFE-CCFF-A2F2-0139DBBC3157}"/>
              </a:ext>
            </a:extLst>
          </p:cNvPr>
          <p:cNvSpPr>
            <a:spLocks noGrp="1"/>
          </p:cNvSpPr>
          <p:nvPr>
            <p:ph type="dt" sz="half" idx="10"/>
          </p:nvPr>
        </p:nvSpPr>
        <p:spPr/>
        <p:txBody>
          <a:bodyPr/>
          <a:lstStyle/>
          <a:p>
            <a:fld id="{BF125242-8255-4697-A453-04D0E71CAB8A}" type="datetime1">
              <a:rPr lang="fr-FR" smtClean="0"/>
              <a:pPr/>
              <a:t>21/05/2025</a:t>
            </a:fld>
            <a:endParaRPr lang="fr-FR"/>
          </a:p>
        </p:txBody>
      </p:sp>
      <p:sp>
        <p:nvSpPr>
          <p:cNvPr id="5" name="Espace réservé du pied de page 4">
            <a:extLst>
              <a:ext uri="{FF2B5EF4-FFF2-40B4-BE49-F238E27FC236}">
                <a16:creationId xmlns:a16="http://schemas.microsoft.com/office/drawing/2014/main" id="{1B3C830E-BCE0-D7EC-7576-0E6B8D39AA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6B397-4262-78EE-9366-4E4C1F871E9B}"/>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416237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47B0A-4826-2686-562A-A29A33FDE3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59F1C39-DAE4-A807-B321-DE8D69F53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4243FE-E4BB-B6E1-D099-C30979276451}"/>
              </a:ext>
            </a:extLst>
          </p:cNvPr>
          <p:cNvSpPr>
            <a:spLocks noGrp="1"/>
          </p:cNvSpPr>
          <p:nvPr>
            <p:ph type="dt" sz="half" idx="10"/>
          </p:nvPr>
        </p:nvSpPr>
        <p:spPr/>
        <p:txBody>
          <a:bodyPr/>
          <a:lstStyle/>
          <a:p>
            <a:fld id="{4F6F1F9A-4F90-4AA4-A30D-2DEDF8E29BCA}" type="datetime1">
              <a:rPr lang="fr-FR" smtClean="0"/>
              <a:pPr/>
              <a:t>21/05/2025</a:t>
            </a:fld>
            <a:endParaRPr lang="fr-FR"/>
          </a:p>
        </p:txBody>
      </p:sp>
      <p:sp>
        <p:nvSpPr>
          <p:cNvPr id="5" name="Espace réservé du pied de page 4">
            <a:extLst>
              <a:ext uri="{FF2B5EF4-FFF2-40B4-BE49-F238E27FC236}">
                <a16:creationId xmlns:a16="http://schemas.microsoft.com/office/drawing/2014/main" id="{A6A4B9A7-6AF9-0A9F-C7F7-AC061AB50E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5219B3-3B05-5630-80DB-9005690D1144}"/>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3217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1D0-EA44-BED1-F90A-5B3735F840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6F0895-16CA-1EF1-50F5-A87F8DB9B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771994-E93D-C3A5-18E3-9AA4C04431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67849F-88C3-7CFC-F327-419C29028C4B}"/>
              </a:ext>
            </a:extLst>
          </p:cNvPr>
          <p:cNvSpPr>
            <a:spLocks noGrp="1"/>
          </p:cNvSpPr>
          <p:nvPr>
            <p:ph type="dt" sz="half" idx="10"/>
          </p:nvPr>
        </p:nvSpPr>
        <p:spPr/>
        <p:txBody>
          <a:bodyPr/>
          <a:lstStyle/>
          <a:p>
            <a:fld id="{E803A19A-1949-4006-896D-2B3C344EC210}" type="datetime1">
              <a:rPr lang="fr-FR" smtClean="0"/>
              <a:pPr/>
              <a:t>21/05/2025</a:t>
            </a:fld>
            <a:endParaRPr lang="fr-FR"/>
          </a:p>
        </p:txBody>
      </p:sp>
      <p:sp>
        <p:nvSpPr>
          <p:cNvPr id="6" name="Espace réservé du pied de page 5">
            <a:extLst>
              <a:ext uri="{FF2B5EF4-FFF2-40B4-BE49-F238E27FC236}">
                <a16:creationId xmlns:a16="http://schemas.microsoft.com/office/drawing/2014/main" id="{5F53AA55-7E05-173F-564D-ED305AA0A6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EE8C39-357A-560D-1EE7-9EF60238B4EE}"/>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15659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74D4D-D1E1-7703-5D32-5ADA070033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81D76C-2A52-676B-764E-1CC23D63F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DC4143-E0A6-072B-EE05-20710A1B7F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BF5252-666A-6F44-EA1C-23088E89F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C88423-BFA0-7B29-C716-D12187CCE8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CEF1B9-FC77-F0F0-134D-077B168C8EBD}"/>
              </a:ext>
            </a:extLst>
          </p:cNvPr>
          <p:cNvSpPr>
            <a:spLocks noGrp="1"/>
          </p:cNvSpPr>
          <p:nvPr>
            <p:ph type="dt" sz="half" idx="10"/>
          </p:nvPr>
        </p:nvSpPr>
        <p:spPr/>
        <p:txBody>
          <a:bodyPr/>
          <a:lstStyle/>
          <a:p>
            <a:fld id="{DBFF6570-2B5E-49CE-B828-B45DCAC4E168}" type="datetime1">
              <a:rPr lang="fr-FR" smtClean="0"/>
              <a:pPr/>
              <a:t>21/05/2025</a:t>
            </a:fld>
            <a:endParaRPr lang="fr-FR"/>
          </a:p>
        </p:txBody>
      </p:sp>
      <p:sp>
        <p:nvSpPr>
          <p:cNvPr id="8" name="Espace réservé du pied de page 7">
            <a:extLst>
              <a:ext uri="{FF2B5EF4-FFF2-40B4-BE49-F238E27FC236}">
                <a16:creationId xmlns:a16="http://schemas.microsoft.com/office/drawing/2014/main" id="{931BF772-E203-147C-AB50-B46F5D71E5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CFFC85-91EE-6EB8-2B72-C0CD555BB573}"/>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317658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E3313-CCBD-F783-5D82-C8A815BC68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030E05-128F-484A-48F0-1DDD2C92B630}"/>
              </a:ext>
            </a:extLst>
          </p:cNvPr>
          <p:cNvSpPr>
            <a:spLocks noGrp="1"/>
          </p:cNvSpPr>
          <p:nvPr>
            <p:ph type="dt" sz="half" idx="10"/>
          </p:nvPr>
        </p:nvSpPr>
        <p:spPr/>
        <p:txBody>
          <a:bodyPr/>
          <a:lstStyle/>
          <a:p>
            <a:fld id="{C62B1227-8C43-4426-A794-D9B616014DCD}" type="datetime1">
              <a:rPr lang="fr-FR" smtClean="0"/>
              <a:pPr/>
              <a:t>21/05/2025</a:t>
            </a:fld>
            <a:endParaRPr lang="fr-FR"/>
          </a:p>
        </p:txBody>
      </p:sp>
      <p:sp>
        <p:nvSpPr>
          <p:cNvPr id="4" name="Espace réservé du pied de page 3">
            <a:extLst>
              <a:ext uri="{FF2B5EF4-FFF2-40B4-BE49-F238E27FC236}">
                <a16:creationId xmlns:a16="http://schemas.microsoft.com/office/drawing/2014/main" id="{0F2BE470-BA0D-1688-CD1F-E33E3B3C3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CA65AD-48F9-5B39-1197-FF6F4A50A741}"/>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64237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D3CA066-2086-784D-5107-741652959A23}"/>
              </a:ext>
            </a:extLst>
          </p:cNvPr>
          <p:cNvSpPr>
            <a:spLocks noGrp="1"/>
          </p:cNvSpPr>
          <p:nvPr>
            <p:ph type="dt" sz="half" idx="10"/>
          </p:nvPr>
        </p:nvSpPr>
        <p:spPr/>
        <p:txBody>
          <a:bodyPr/>
          <a:lstStyle/>
          <a:p>
            <a:fld id="{741A0B10-CA15-489B-A265-40EF077C50B0}" type="datetime1">
              <a:rPr lang="fr-FR" smtClean="0"/>
              <a:pPr/>
              <a:t>21/05/2025</a:t>
            </a:fld>
            <a:endParaRPr lang="fr-FR"/>
          </a:p>
        </p:txBody>
      </p:sp>
      <p:sp>
        <p:nvSpPr>
          <p:cNvPr id="3" name="Espace réservé du pied de page 2">
            <a:extLst>
              <a:ext uri="{FF2B5EF4-FFF2-40B4-BE49-F238E27FC236}">
                <a16:creationId xmlns:a16="http://schemas.microsoft.com/office/drawing/2014/main" id="{7D685A62-0049-EEEF-F442-F2C17FCCD9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26F6262-73B9-7E7E-749B-237227B3338A}"/>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8472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65EB5-0A7D-7CEB-88F9-A31EB352CB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513CB9-46DA-2D3B-D1DA-B20A4B3D4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190D58-FC61-4C3C-C071-EFAAE32F2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95643A-53FB-B3AD-2C4F-04F90592F6B9}"/>
              </a:ext>
            </a:extLst>
          </p:cNvPr>
          <p:cNvSpPr>
            <a:spLocks noGrp="1"/>
          </p:cNvSpPr>
          <p:nvPr>
            <p:ph type="dt" sz="half" idx="10"/>
          </p:nvPr>
        </p:nvSpPr>
        <p:spPr/>
        <p:txBody>
          <a:bodyPr/>
          <a:lstStyle/>
          <a:p>
            <a:fld id="{DBFF1B88-C731-4282-8162-B3D79379B49B}" type="datetime1">
              <a:rPr lang="fr-FR" smtClean="0"/>
              <a:pPr/>
              <a:t>21/05/2025</a:t>
            </a:fld>
            <a:endParaRPr lang="fr-FR"/>
          </a:p>
        </p:txBody>
      </p:sp>
      <p:sp>
        <p:nvSpPr>
          <p:cNvPr id="6" name="Espace réservé du pied de page 5">
            <a:extLst>
              <a:ext uri="{FF2B5EF4-FFF2-40B4-BE49-F238E27FC236}">
                <a16:creationId xmlns:a16="http://schemas.microsoft.com/office/drawing/2014/main" id="{CF3D8CCE-9B1C-52CE-B2D4-F108D9510A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3BEE6D-0203-0341-90EB-B821BC15F14C}"/>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19386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AFFAC-1A75-D44C-D214-044AF824EE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47F310-5449-4199-E281-E464D5186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4941059-EF34-6C47-2088-07C9055F8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CAE4C5-400C-C93F-DFCC-AA74BB50C372}"/>
              </a:ext>
            </a:extLst>
          </p:cNvPr>
          <p:cNvSpPr>
            <a:spLocks noGrp="1"/>
          </p:cNvSpPr>
          <p:nvPr>
            <p:ph type="dt" sz="half" idx="10"/>
          </p:nvPr>
        </p:nvSpPr>
        <p:spPr/>
        <p:txBody>
          <a:bodyPr/>
          <a:lstStyle/>
          <a:p>
            <a:fld id="{48B68329-029C-43CF-A6CA-BEB52AAA3711}" type="datetime1">
              <a:rPr lang="fr-FR" smtClean="0"/>
              <a:pPr/>
              <a:t>21/05/2025</a:t>
            </a:fld>
            <a:endParaRPr lang="fr-FR"/>
          </a:p>
        </p:txBody>
      </p:sp>
      <p:sp>
        <p:nvSpPr>
          <p:cNvPr id="6" name="Espace réservé du pied de page 5">
            <a:extLst>
              <a:ext uri="{FF2B5EF4-FFF2-40B4-BE49-F238E27FC236}">
                <a16:creationId xmlns:a16="http://schemas.microsoft.com/office/drawing/2014/main" id="{41B52BD3-DADB-3008-8C59-5373C0CB06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1F9FBC-75FE-B1DF-AAC0-2465B1C5EB54}"/>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141278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89000"/>
              </a:schemeClr>
            </a:gs>
            <a:gs pos="73000">
              <a:schemeClr val="accent4">
                <a:alpha val="36000"/>
                <a:lumMod val="75000"/>
              </a:schemeClr>
            </a:gs>
            <a:gs pos="94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3B62AC-5E5D-752D-DD62-3F459EE0D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53EC16A-4476-53F8-17B2-FBBE9F3E5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6D1FD9-C236-BA4F-DFAF-48BDF23C6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87F99-0339-48D9-8971-E9A0DC33694B}" type="datetime1">
              <a:rPr lang="fr-FR" smtClean="0"/>
              <a:pPr/>
              <a:t>21/05/2025</a:t>
            </a:fld>
            <a:endParaRPr lang="fr-FR"/>
          </a:p>
        </p:txBody>
      </p:sp>
      <p:sp>
        <p:nvSpPr>
          <p:cNvPr id="5" name="Espace réservé du pied de page 4">
            <a:extLst>
              <a:ext uri="{FF2B5EF4-FFF2-40B4-BE49-F238E27FC236}">
                <a16:creationId xmlns:a16="http://schemas.microsoft.com/office/drawing/2014/main" id="{538EA4F3-5184-96A0-90B0-CF7252D04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830A8E-EE0D-CDBF-6D3D-AAF31ED1A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8824-B363-4558-82B1-76DB5ADEB9CB}" type="slidenum">
              <a:rPr lang="fr-FR" smtClean="0"/>
              <a:pPr/>
              <a:t>‹N°›</a:t>
            </a:fld>
            <a:endParaRPr lang="fr-FR"/>
          </a:p>
        </p:txBody>
      </p:sp>
    </p:spTree>
    <p:extLst>
      <p:ext uri="{BB962C8B-B14F-4D97-AF65-F5344CB8AC3E}">
        <p14:creationId xmlns:p14="http://schemas.microsoft.com/office/powerpoint/2010/main" val="3802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6.xml"/><Relationship Id="rId18" Type="http://schemas.openxmlformats.org/officeDocument/2006/relationships/image" Target="../media/image21.png"/><Relationship Id="rId26" Type="http://schemas.openxmlformats.org/officeDocument/2006/relationships/image" Target="../media/image25.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8.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customXml" Target="../ink/ink5.xml"/><Relationship Id="rId24" Type="http://schemas.openxmlformats.org/officeDocument/2006/relationships/image" Target="../media/image24.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customXml" Target="../ink/ink9.xml"/><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customXml" Target="../ink/ink13.xml"/><Relationship Id="rId30"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85BCF5-43B6-AEA4-2018-8FCC2AFDDDED}"/>
              </a:ext>
            </a:extLst>
          </p:cNvPr>
          <p:cNvSpPr txBox="1"/>
          <p:nvPr/>
        </p:nvSpPr>
        <p:spPr>
          <a:xfrm>
            <a:off x="6405567" y="240711"/>
            <a:ext cx="3950313" cy="1554785"/>
          </a:xfrm>
          <a:prstGeom prst="rect">
            <a:avLst/>
          </a:prstGeom>
          <a:noFill/>
        </p:spPr>
        <p:txBody>
          <a:bodyPr wrap="square">
            <a:spAutoFit/>
          </a:bodyPr>
          <a:lstStyle/>
          <a:p>
            <a:pPr algn="ctr">
              <a:lnSpc>
                <a:spcPct val="115000"/>
              </a:lnSpc>
              <a:spcAft>
                <a:spcPts val="1000"/>
              </a:spcAft>
            </a:pPr>
            <a:r>
              <a:rPr lang="fr-FR" sz="2000" b="1" dirty="0">
                <a:latin typeface="Times New Roman" panose="02020603050405020304" pitchFamily="18" charset="0"/>
                <a:ea typeface="+mj-ea"/>
                <a:cs typeface="Times New Roman" panose="02020603050405020304" pitchFamily="18" charset="0"/>
              </a:rPr>
              <a:t>Infobulles - Jeunes </a:t>
            </a:r>
            <a:br>
              <a:rPr lang="fr-FR" sz="2000" b="1" dirty="0">
                <a:latin typeface="Times New Roman" panose="02020603050405020304" pitchFamily="18" charset="0"/>
                <a:ea typeface="+mj-ea"/>
                <a:cs typeface="Times New Roman" panose="02020603050405020304" pitchFamily="18" charset="0"/>
              </a:rPr>
            </a:br>
            <a:r>
              <a:rPr lang="fr-FR" sz="2000" b="1" dirty="0">
                <a:latin typeface="Times New Roman" panose="02020603050405020304" pitchFamily="18" charset="0"/>
                <a:ea typeface="+mj-ea"/>
                <a:cs typeface="Times New Roman" panose="02020603050405020304" pitchFamily="18" charset="0"/>
              </a:rPr>
              <a:t>Module Zachée</a:t>
            </a:r>
            <a:br>
              <a:rPr lang="fr-FR" sz="2000" b="1" dirty="0">
                <a:latin typeface="Times New Roman" panose="02020603050405020304" pitchFamily="18" charset="0"/>
                <a:ea typeface="+mj-ea"/>
                <a:cs typeface="Times New Roman" panose="02020603050405020304" pitchFamily="18" charset="0"/>
              </a:rPr>
            </a:br>
            <a:r>
              <a:rPr lang="pt-BR" sz="1800" b="1" dirty="0">
                <a:effectLst/>
                <a:latin typeface="Times New Roman" panose="02020603050405020304" pitchFamily="18" charset="0"/>
                <a:ea typeface="Calibri" panose="020F0502020204030204" pitchFamily="34" charset="0"/>
              </a:rPr>
              <a:t>Luc 19, 1-10</a:t>
            </a:r>
            <a:endParaRPr lang="fr-FR" sz="1800" dirty="0">
              <a:effectLst/>
              <a:latin typeface="Calibri" panose="020F0502020204030204" pitchFamily="34" charset="0"/>
              <a:ea typeface="Calibri" panose="020F0502020204030204" pitchFamily="34" charset="0"/>
            </a:endParaRPr>
          </a:p>
          <a:p>
            <a:pPr algn="ctr">
              <a:defRPr/>
            </a:pPr>
            <a:endParaRPr lang="fr-FR" sz="2000" b="1" dirty="0">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CDD9C8C1-52F8-DBAC-3D53-1AD647D8426D}"/>
              </a:ext>
            </a:extLst>
          </p:cNvPr>
          <p:cNvSpPr>
            <a:spLocks noChangeArrowheads="1"/>
          </p:cNvSpPr>
          <p:nvPr/>
        </p:nvSpPr>
        <p:spPr bwMode="auto">
          <a:xfrm>
            <a:off x="653431" y="4955296"/>
            <a:ext cx="421403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fr-FR" altLang="fr-FR" sz="1400" dirty="0">
                <a:latin typeface="Arial" panose="020B0604020202020204" pitchFamily="34" charset="0"/>
              </a:rPr>
              <a:t>Pour chaque expression importante du texte, </a:t>
            </a:r>
          </a:p>
          <a:p>
            <a:pPr eaLnBrk="1" hangingPunct="1">
              <a:buFont typeface="Arial" panose="020B0604020202020204" pitchFamily="34" charset="0"/>
              <a:buNone/>
            </a:pPr>
            <a:r>
              <a:rPr lang="fr-FR" altLang="fr-FR" sz="1400" dirty="0">
                <a:latin typeface="Arial" panose="020B0604020202020204" pitchFamily="34" charset="0"/>
              </a:rPr>
              <a:t>4 diapos :</a:t>
            </a:r>
          </a:p>
          <a:p>
            <a:pPr eaLnBrk="1" hangingPunct="1">
              <a:buFontTx/>
              <a:buChar char="-"/>
            </a:pPr>
            <a:r>
              <a:rPr lang="fr-FR" altLang="fr-FR" sz="1400" dirty="0">
                <a:solidFill>
                  <a:srgbClr val="00B0F0"/>
                </a:solidFill>
                <a:latin typeface="Arial" panose="020B0604020202020204" pitchFamily="34" charset="0"/>
              </a:rPr>
              <a:t>Bleue</a:t>
            </a:r>
            <a:r>
              <a:rPr lang="fr-FR" altLang="fr-FR" sz="1400" dirty="0">
                <a:latin typeface="Arial" panose="020B0604020202020204" pitchFamily="34" charset="0"/>
              </a:rPr>
              <a:t> : le verset</a:t>
            </a:r>
          </a:p>
          <a:p>
            <a:pPr eaLnBrk="1" hangingPunct="1">
              <a:buFontTx/>
              <a:buChar char="-"/>
            </a:pPr>
            <a:r>
              <a:rPr lang="fr-FR" altLang="fr-FR" sz="1400" dirty="0">
                <a:solidFill>
                  <a:srgbClr val="FF0000"/>
                </a:solidFill>
                <a:latin typeface="Arial" panose="020B0604020202020204" pitchFamily="34" charset="0"/>
              </a:rPr>
              <a:t>Rouge </a:t>
            </a:r>
            <a:r>
              <a:rPr lang="fr-FR" altLang="fr-FR" sz="1400" dirty="0">
                <a:latin typeface="Arial" panose="020B0604020202020204" pitchFamily="34" charset="0"/>
              </a:rPr>
              <a:t>: les questions</a:t>
            </a:r>
          </a:p>
          <a:p>
            <a:pPr eaLnBrk="1" hangingPunct="1">
              <a:buFontTx/>
              <a:buChar char="-"/>
            </a:pPr>
            <a:r>
              <a:rPr lang="fr-FR" altLang="fr-FR" sz="1400" dirty="0">
                <a:solidFill>
                  <a:srgbClr val="00B050"/>
                </a:solidFill>
                <a:latin typeface="Arial" panose="020B0604020202020204" pitchFamily="34" charset="0"/>
              </a:rPr>
              <a:t>Verte </a:t>
            </a:r>
            <a:r>
              <a:rPr lang="fr-FR" altLang="fr-FR" sz="1400" dirty="0">
                <a:latin typeface="Arial" panose="020B0604020202020204" pitchFamily="34" charset="0"/>
              </a:rPr>
              <a:t>: des rapprochements</a:t>
            </a:r>
          </a:p>
          <a:p>
            <a:pPr eaLnBrk="1" hangingPunct="1">
              <a:buFontTx/>
              <a:buChar char="-"/>
            </a:pPr>
            <a:r>
              <a:rPr lang="fr-FR" altLang="fr-FR" sz="1400" dirty="0">
                <a:solidFill>
                  <a:srgbClr val="FFFF00"/>
                </a:solidFill>
                <a:latin typeface="Arial" panose="020B0604020202020204" pitchFamily="34" charset="0"/>
              </a:rPr>
              <a:t>Jaune </a:t>
            </a:r>
            <a:r>
              <a:rPr lang="fr-FR" altLang="fr-FR" sz="1400" dirty="0">
                <a:latin typeface="Arial" panose="020B0604020202020204" pitchFamily="34" charset="0"/>
              </a:rPr>
              <a:t>: vers des sens possibles</a:t>
            </a:r>
          </a:p>
          <a:p>
            <a:pPr eaLnBrk="1" hangingPunct="1">
              <a:buFont typeface="Arial" panose="020B0604020202020204" pitchFamily="34" charset="0"/>
              <a:buNone/>
            </a:pPr>
            <a:r>
              <a:rPr lang="fr-FR" altLang="fr-FR" sz="1400" dirty="0">
                <a:latin typeface="Arial" panose="020B0604020202020204" pitchFamily="34" charset="0"/>
              </a:rPr>
              <a:t>Après chaque diapo, l’animateur donne la parole</a:t>
            </a:r>
            <a:r>
              <a:rPr lang="fr-FR" altLang="fr-FR" sz="1800" dirty="0">
                <a:latin typeface="Arial" panose="020B0604020202020204" pitchFamily="34" charset="0"/>
              </a:rPr>
              <a:t>. </a:t>
            </a:r>
          </a:p>
        </p:txBody>
      </p:sp>
      <p:sp>
        <p:nvSpPr>
          <p:cNvPr id="7" name="ZoneTexte 1">
            <a:extLst>
              <a:ext uri="{FF2B5EF4-FFF2-40B4-BE49-F238E27FC236}">
                <a16:creationId xmlns:a16="http://schemas.microsoft.com/office/drawing/2014/main" id="{DFF1D65B-7C4E-2BEC-2A7A-8FE24752EB73}"/>
              </a:ext>
            </a:extLst>
          </p:cNvPr>
          <p:cNvSpPr txBox="1">
            <a:spLocks noChangeArrowheads="1"/>
          </p:cNvSpPr>
          <p:nvPr/>
        </p:nvSpPr>
        <p:spPr bwMode="auto">
          <a:xfrm>
            <a:off x="653431" y="4121497"/>
            <a:ext cx="37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fr-FR" altLang="fr-FR" sz="1400" dirty="0">
                <a:latin typeface="Arial" panose="020B0604020202020204" pitchFamily="34" charset="0"/>
              </a:rPr>
              <a:t>Choisir les mots à travailler </a:t>
            </a:r>
          </a:p>
          <a:p>
            <a:pPr eaLnBrk="1" hangingPunct="1">
              <a:spcBef>
                <a:spcPct val="0"/>
              </a:spcBef>
              <a:buFontTx/>
              <a:buNone/>
            </a:pPr>
            <a:r>
              <a:rPr lang="fr-FR" altLang="fr-FR" sz="1400" dirty="0">
                <a:latin typeface="Arial" panose="020B0604020202020204" pitchFamily="34" charset="0"/>
              </a:rPr>
              <a:t>parmi cette liste, </a:t>
            </a:r>
          </a:p>
          <a:p>
            <a:pPr eaLnBrk="1" hangingPunct="1">
              <a:spcBef>
                <a:spcPct val="0"/>
              </a:spcBef>
              <a:buFontTx/>
              <a:buNone/>
            </a:pPr>
            <a:r>
              <a:rPr lang="fr-FR" altLang="fr-FR" sz="1400" dirty="0">
                <a:latin typeface="Arial" panose="020B0604020202020204" pitchFamily="34" charset="0"/>
              </a:rPr>
              <a:t>ceux qui posent question, qui interpellent…</a:t>
            </a:r>
          </a:p>
        </p:txBody>
      </p:sp>
      <p:sp>
        <p:nvSpPr>
          <p:cNvPr id="4" name="ZoneTexte 3">
            <a:extLst>
              <a:ext uri="{FF2B5EF4-FFF2-40B4-BE49-F238E27FC236}">
                <a16:creationId xmlns:a16="http://schemas.microsoft.com/office/drawing/2014/main" id="{AA0D6E68-F1CC-D85D-0A3A-B7F45BFF6695}"/>
              </a:ext>
            </a:extLst>
          </p:cNvPr>
          <p:cNvSpPr txBox="1">
            <a:spLocks noChangeArrowheads="1"/>
          </p:cNvSpPr>
          <p:nvPr/>
        </p:nvSpPr>
        <p:spPr bwMode="auto">
          <a:xfrm>
            <a:off x="765205" y="240711"/>
            <a:ext cx="3347897" cy="378565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fr-FR" altLang="fr-FR" sz="1600" b="1" dirty="0">
                <a:solidFill>
                  <a:prstClr val="black"/>
                </a:solidFill>
                <a:latin typeface="Times New Roman" panose="02020603050405020304" pitchFamily="18" charset="0"/>
                <a:cs typeface="Times New Roman" panose="02020603050405020304" pitchFamily="18" charset="0"/>
              </a:rPr>
              <a:t>Diapos des expressions</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04 à 07	Jéricho</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08 à 11	traversait</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12 à 15	Zachée</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16 à 19	riche</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20 à 23	foule </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24 à 27	petite taille  </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28 à 31	leva les yeux</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32 à 35	demeurer</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36 à 39	pécheur</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40 à 43	debout</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44 à 47	je fais don</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48 à 51	quatre fois plus</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52 à 55	le salut </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Diapo 56 à 59	fils d’Abraham</a:t>
            </a:r>
          </a:p>
        </p:txBody>
      </p:sp>
      <p:pic>
        <p:nvPicPr>
          <p:cNvPr id="1026" name="Picture 2" descr="zacheepicto3">
            <a:extLst>
              <a:ext uri="{FF2B5EF4-FFF2-40B4-BE49-F238E27FC236}">
                <a16:creationId xmlns:a16="http://schemas.microsoft.com/office/drawing/2014/main" id="{CF5B6FBE-B7ED-933C-06B3-B204A7629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500" y="1865314"/>
            <a:ext cx="3700200" cy="378122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7"/>
          <p:cNvSpPr>
            <a:spLocks noGrp="1"/>
          </p:cNvSpPr>
          <p:nvPr>
            <p:ph type="sldNum" sz="quarter" idx="12"/>
          </p:nvPr>
        </p:nvSpPr>
        <p:spPr/>
        <p:txBody>
          <a:bodyPr/>
          <a:lstStyle/>
          <a:p>
            <a:fld id="{9E268824-B363-4558-82B1-76DB5ADEB9CB}" type="slidenum">
              <a:rPr lang="fr-FR" smtClean="0"/>
              <a:pPr/>
              <a:t>1</a:t>
            </a:fld>
            <a:endParaRPr lang="fr-FR"/>
          </a:p>
        </p:txBody>
      </p:sp>
    </p:spTree>
    <p:extLst>
      <p:ext uri="{BB962C8B-B14F-4D97-AF65-F5344CB8AC3E}">
        <p14:creationId xmlns:p14="http://schemas.microsoft.com/office/powerpoint/2010/main" val="340997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D429-D97F-E236-1150-2CAC592C9C1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D009AD1-E9FC-94A3-885F-196AB2583CB5}"/>
              </a:ext>
            </a:extLst>
          </p:cNvPr>
          <p:cNvSpPr>
            <a:spLocks noGrp="1"/>
          </p:cNvSpPr>
          <p:nvPr>
            <p:ph type="sldNum" sz="quarter" idx="12"/>
          </p:nvPr>
        </p:nvSpPr>
        <p:spPr/>
        <p:txBody>
          <a:bodyPr/>
          <a:lstStyle/>
          <a:p>
            <a:fld id="{9E268824-B363-4558-82B1-76DB5ADEB9CB}" type="slidenum">
              <a:rPr lang="fr-FR" smtClean="0"/>
              <a:pPr/>
              <a:t>10</a:t>
            </a:fld>
            <a:endParaRPr lang="fr-FR"/>
          </a:p>
        </p:txBody>
      </p:sp>
      <p:sp>
        <p:nvSpPr>
          <p:cNvPr id="4" name="Rectangle : coins arrondis 3">
            <a:extLst>
              <a:ext uri="{FF2B5EF4-FFF2-40B4-BE49-F238E27FC236}">
                <a16:creationId xmlns:a16="http://schemas.microsoft.com/office/drawing/2014/main" id="{6F758FE4-8C3B-9D7A-CFDA-F4FC734F1E28}"/>
              </a:ext>
            </a:extLst>
          </p:cNvPr>
          <p:cNvSpPr/>
          <p:nvPr/>
        </p:nvSpPr>
        <p:spPr>
          <a:xfrm>
            <a:off x="655270" y="707864"/>
            <a:ext cx="11294463" cy="240627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Exode 14, 21-23 </a:t>
            </a:r>
            <a:r>
              <a:rPr lang="fr-FR" sz="2800" i="1" dirty="0">
                <a:solidFill>
                  <a:schemeClr val="tx1"/>
                </a:solidFill>
                <a:latin typeface="Times New Roman" panose="02020603050405020304" pitchFamily="18" charset="0"/>
                <a:cs typeface="Times New Roman" panose="02020603050405020304" pitchFamily="18" charset="0"/>
              </a:rPr>
              <a:t>Moïse et le peuple hébreu fuyant l’Egypte traversent la mer rouge pour être libérés.</a:t>
            </a:r>
          </a:p>
          <a:p>
            <a:r>
              <a:rPr lang="fr-FR" sz="2800" b="1" dirty="0">
                <a:solidFill>
                  <a:schemeClr val="tx1"/>
                </a:solidFill>
                <a:latin typeface="Times New Roman" panose="02020603050405020304" pitchFamily="18" charset="0"/>
                <a:cs typeface="Times New Roman" panose="02020603050405020304" pitchFamily="18" charset="0"/>
              </a:rPr>
              <a:t>Josué 3, 14-17 </a:t>
            </a:r>
            <a:r>
              <a:rPr lang="fr-FR" sz="2800" i="1" dirty="0">
                <a:solidFill>
                  <a:schemeClr val="tx1"/>
                </a:solidFill>
                <a:latin typeface="Times New Roman" panose="02020603050405020304" pitchFamily="18" charset="0"/>
                <a:cs typeface="Times New Roman" panose="02020603050405020304" pitchFamily="18" charset="0"/>
              </a:rPr>
              <a:t>Sous la conduite de Josué, le peuple pour rentrer en terre promise, traverse le Jourdain.</a:t>
            </a:r>
            <a:endParaRPr lang="fr-FR" sz="3200" i="1" dirty="0">
              <a:solidFill>
                <a:schemeClr val="tx1"/>
              </a:solidFill>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47A962E4-FAA8-B226-61A6-0CB8DF9D12D1}"/>
              </a:ext>
            </a:extLst>
          </p:cNvPr>
          <p:cNvSpPr txBox="1"/>
          <p:nvPr/>
        </p:nvSpPr>
        <p:spPr>
          <a:xfrm>
            <a:off x="359228" y="129813"/>
            <a:ext cx="1262743" cy="369332"/>
          </a:xfrm>
          <a:prstGeom prst="rect">
            <a:avLst/>
          </a:prstGeom>
          <a:noFill/>
        </p:spPr>
        <p:txBody>
          <a:bodyPr wrap="square">
            <a:spAutoFit/>
          </a:bodyPr>
          <a:lstStyle/>
          <a:p>
            <a:r>
              <a:rPr kumimoji="0" lang="fr-FR" sz="1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traversait</a:t>
            </a:r>
            <a:endParaRPr lang="fr-FR" dirty="0"/>
          </a:p>
        </p:txBody>
      </p:sp>
      <p:grpSp>
        <p:nvGrpSpPr>
          <p:cNvPr id="9" name="Groupe 8">
            <a:extLst>
              <a:ext uri="{FF2B5EF4-FFF2-40B4-BE49-F238E27FC236}">
                <a16:creationId xmlns:a16="http://schemas.microsoft.com/office/drawing/2014/main" id="{71E1C2EC-2949-F75D-94F9-6A6FA75B1257}"/>
              </a:ext>
            </a:extLst>
          </p:cNvPr>
          <p:cNvGrpSpPr/>
          <p:nvPr/>
        </p:nvGrpSpPr>
        <p:grpSpPr>
          <a:xfrm>
            <a:off x="6430508" y="4079429"/>
            <a:ext cx="4999492" cy="1817732"/>
            <a:chOff x="3968501" y="4538618"/>
            <a:chExt cx="4360184" cy="1817732"/>
          </a:xfrm>
        </p:grpSpPr>
        <p:sp>
          <p:nvSpPr>
            <p:cNvPr id="7" name="Rectangle : coins arrondis 6">
              <a:extLst>
                <a:ext uri="{FF2B5EF4-FFF2-40B4-BE49-F238E27FC236}">
                  <a16:creationId xmlns:a16="http://schemas.microsoft.com/office/drawing/2014/main" id="{5C2B44BE-2401-17CA-13E3-6C77631ED188}"/>
                </a:ext>
              </a:extLst>
            </p:cNvPr>
            <p:cNvSpPr/>
            <p:nvPr/>
          </p:nvSpPr>
          <p:spPr>
            <a:xfrm>
              <a:off x="3968501" y="4538618"/>
              <a:ext cx="4360184" cy="181773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38ED8A7C-A64A-F920-1CF4-EC7B571D0AFD}"/>
                </a:ext>
              </a:extLst>
            </p:cNvPr>
            <p:cNvSpPr txBox="1"/>
            <p:nvPr/>
          </p:nvSpPr>
          <p:spPr>
            <a:xfrm>
              <a:off x="4245746" y="4740768"/>
              <a:ext cx="3945870" cy="1384995"/>
            </a:xfrm>
            <a:prstGeom prst="rect">
              <a:avLst/>
            </a:prstGeom>
            <a:noFill/>
          </p:spPr>
          <p:txBody>
            <a:bodyPr wrap="square">
              <a:spAutoFit/>
            </a:bodyPr>
            <a:lstStyle/>
            <a:p>
              <a:pPr algn="ctr"/>
              <a:r>
                <a:rPr lang="fr-FR" sz="2800" dirty="0">
                  <a:latin typeface="Times New Roman" panose="02020603050405020304" pitchFamily="18" charset="0"/>
                  <a:cs typeface="Times New Roman" panose="02020603050405020304" pitchFamily="18" charset="0"/>
                </a:rPr>
                <a:t>A Pâques,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Jésus a traversé la mort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avant de ressusciter.</a:t>
              </a:r>
            </a:p>
          </p:txBody>
        </p:sp>
      </p:grpSp>
      <p:pic>
        <p:nvPicPr>
          <p:cNvPr id="5" name="Image 4">
            <a:extLst>
              <a:ext uri="{FF2B5EF4-FFF2-40B4-BE49-F238E27FC236}">
                <a16:creationId xmlns:a16="http://schemas.microsoft.com/office/drawing/2014/main" id="{82B79B0D-8D4C-40F2-FE7D-9D95089F7E01}"/>
              </a:ext>
            </a:extLst>
          </p:cNvPr>
          <p:cNvPicPr>
            <a:picLocks noChangeAspect="1"/>
          </p:cNvPicPr>
          <p:nvPr/>
        </p:nvPicPr>
        <p:blipFill>
          <a:blip r:embed="rId2" cstate="print">
            <a:extLst>
              <a:ext uri="{28A0092B-C50C-407E-A947-70E740481C1C}">
                <a14:useLocalDpi xmlns:a14="http://schemas.microsoft.com/office/drawing/2010/main" val="0"/>
              </a:ext>
            </a:extLst>
          </a:blip>
          <a:srcRect l="15985" r="16797" b="18413"/>
          <a:stretch/>
        </p:blipFill>
        <p:spPr>
          <a:xfrm>
            <a:off x="2135284" y="3274110"/>
            <a:ext cx="3643933" cy="3136535"/>
          </a:xfrm>
          <a:prstGeom prst="rect">
            <a:avLst/>
          </a:prstGeom>
        </p:spPr>
      </p:pic>
    </p:spTree>
    <p:extLst>
      <p:ext uri="{BB962C8B-B14F-4D97-AF65-F5344CB8AC3E}">
        <p14:creationId xmlns:p14="http://schemas.microsoft.com/office/powerpoint/2010/main" val="3303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79FE-9ABD-F128-6914-B099F192EC8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542FBA4-E9E3-B8D1-0954-CE5C41329C3F}"/>
              </a:ext>
            </a:extLst>
          </p:cNvPr>
          <p:cNvSpPr/>
          <p:nvPr/>
        </p:nvSpPr>
        <p:spPr>
          <a:xfrm>
            <a:off x="541538" y="683579"/>
            <a:ext cx="9041000" cy="286809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bible nous dit l’importance de traverser,</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traverser pour être libéré,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traverser la mort pour revivre.</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traverse Jéricho, c’est la dernière étape</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avant la montée vers Jérusalem, où il vivra sa</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dernière traversée.</a:t>
            </a:r>
            <a:endParaRPr lang="fr-FR" sz="2000" dirty="0">
              <a:solidFill>
                <a:schemeClr val="tx1"/>
              </a:solidFill>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C16483E9-29CD-09BC-AA7B-E1BA4F434282}"/>
              </a:ext>
            </a:extLst>
          </p:cNvPr>
          <p:cNvSpPr>
            <a:spLocks noGrp="1"/>
          </p:cNvSpPr>
          <p:nvPr>
            <p:ph type="sldNum" sz="quarter" idx="12"/>
          </p:nvPr>
        </p:nvSpPr>
        <p:spPr/>
        <p:txBody>
          <a:bodyPr/>
          <a:lstStyle/>
          <a:p>
            <a:fld id="{9E268824-B363-4558-82B1-76DB5ADEB9CB}" type="slidenum">
              <a:rPr lang="fr-FR" smtClean="0"/>
              <a:pPr/>
              <a:t>11</a:t>
            </a:fld>
            <a:endParaRPr lang="fr-FR" dirty="0"/>
          </a:p>
        </p:txBody>
      </p:sp>
      <p:sp>
        <p:nvSpPr>
          <p:cNvPr id="4" name="Rectangle : coins arrondis 3">
            <a:extLst>
              <a:ext uri="{FF2B5EF4-FFF2-40B4-BE49-F238E27FC236}">
                <a16:creationId xmlns:a16="http://schemas.microsoft.com/office/drawing/2014/main" id="{C6935137-6DA3-AF6A-141B-B57E2C175D26}"/>
              </a:ext>
            </a:extLst>
          </p:cNvPr>
          <p:cNvSpPr/>
          <p:nvPr/>
        </p:nvSpPr>
        <p:spPr>
          <a:xfrm>
            <a:off x="2228390" y="4350849"/>
            <a:ext cx="9041000" cy="2173043"/>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Fais-tu dans ta vie des traversées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(as-tu des moments) difficiles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Tu peux, dans ces moments difficiles, penser</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à Jésus qui traverse ces passages avec toi.</a:t>
            </a:r>
          </a:p>
        </p:txBody>
      </p:sp>
      <p:sp>
        <p:nvSpPr>
          <p:cNvPr id="6" name="ZoneTexte 5">
            <a:extLst>
              <a:ext uri="{FF2B5EF4-FFF2-40B4-BE49-F238E27FC236}">
                <a16:creationId xmlns:a16="http://schemas.microsoft.com/office/drawing/2014/main" id="{17880FF6-F70F-AC4B-8202-41AC79901067}"/>
              </a:ext>
            </a:extLst>
          </p:cNvPr>
          <p:cNvSpPr txBox="1"/>
          <p:nvPr/>
        </p:nvSpPr>
        <p:spPr>
          <a:xfrm>
            <a:off x="359228" y="129813"/>
            <a:ext cx="1262743" cy="369332"/>
          </a:xfrm>
          <a:prstGeom prst="rect">
            <a:avLst/>
          </a:prstGeom>
          <a:noFill/>
        </p:spPr>
        <p:txBody>
          <a:bodyPr wrap="square">
            <a:spAutoFit/>
          </a:bodyPr>
          <a:lstStyle/>
          <a:p>
            <a:r>
              <a:rPr kumimoji="0" lang="fr-FR" sz="1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traversait</a:t>
            </a:r>
            <a:endParaRPr lang="fr-FR" dirty="0"/>
          </a:p>
        </p:txBody>
      </p:sp>
      <p:pic>
        <p:nvPicPr>
          <p:cNvPr id="7" name="Image 6">
            <a:extLst>
              <a:ext uri="{FF2B5EF4-FFF2-40B4-BE49-F238E27FC236}">
                <a16:creationId xmlns:a16="http://schemas.microsoft.com/office/drawing/2014/main" id="{2028AA82-7878-F191-3631-047CA9231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32" y="3736110"/>
            <a:ext cx="1997078" cy="3160072"/>
          </a:xfrm>
          <a:prstGeom prst="rect">
            <a:avLst/>
          </a:prstGeom>
        </p:spPr>
      </p:pic>
    </p:spTree>
    <p:extLst>
      <p:ext uri="{BB962C8B-B14F-4D97-AF65-F5344CB8AC3E}">
        <p14:creationId xmlns:p14="http://schemas.microsoft.com/office/powerpoint/2010/main" val="9128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90AC-102A-68A3-CE96-816E9742A06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C6E2452-1A63-610F-E9E0-C51A4F52E50E}"/>
              </a:ext>
            </a:extLst>
          </p:cNvPr>
          <p:cNvSpPr/>
          <p:nvPr/>
        </p:nvSpPr>
        <p:spPr>
          <a:xfrm>
            <a:off x="1296955" y="3280739"/>
            <a:ext cx="10056845" cy="242574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F0000"/>
                </a:solidFill>
                <a:effectLst/>
                <a:latin typeface="Times New Roman" panose="02020603050405020304" pitchFamily="18" charset="0"/>
                <a:ea typeface="Calibri" panose="020F0502020204030204" pitchFamily="34" charset="0"/>
              </a:rPr>
              <a:t>02</a:t>
            </a:r>
            <a:r>
              <a:rPr lang="fr-FR" sz="3600" b="1" dirty="0">
                <a:solidFill>
                  <a:schemeClr val="tx1"/>
                </a:solidFill>
                <a:effectLst/>
                <a:latin typeface="Times New Roman" panose="02020603050405020304" pitchFamily="18" charset="0"/>
                <a:ea typeface="Calibri" panose="020F0502020204030204" pitchFamily="34" charset="0"/>
              </a:rPr>
              <a:t> Or, il y avait un homme du nom de </a:t>
            </a:r>
            <a:r>
              <a:rPr lang="fr-FR" sz="3600" b="1" dirty="0">
                <a:solidFill>
                  <a:srgbClr val="FF0000"/>
                </a:solidFill>
                <a:effectLst/>
                <a:latin typeface="Times New Roman" panose="02020603050405020304" pitchFamily="18" charset="0"/>
                <a:ea typeface="Calibri" panose="020F0502020204030204" pitchFamily="34" charset="0"/>
              </a:rPr>
              <a:t>Zachée </a:t>
            </a:r>
            <a:r>
              <a:rPr lang="fr-FR" sz="3600" b="1" dirty="0">
                <a:solidFill>
                  <a:schemeClr val="tx1"/>
                </a:solidFill>
                <a:effectLst/>
                <a:latin typeface="Times New Roman" panose="02020603050405020304" pitchFamily="18" charset="0"/>
                <a:ea typeface="Calibri" panose="020F0502020204030204" pitchFamily="34" charset="0"/>
              </a:rPr>
              <a:t>;</a:t>
            </a:r>
            <a:r>
              <a:rPr lang="fr-FR" sz="3600" b="1" dirty="0">
                <a:solidFill>
                  <a:srgbClr val="FF0000"/>
                </a:solidFill>
                <a:effectLst/>
                <a:latin typeface="Times New Roman" panose="02020603050405020304" pitchFamily="18" charset="0"/>
                <a:ea typeface="Calibri" panose="020F0502020204030204" pitchFamily="34" charset="0"/>
              </a:rPr>
              <a:t> </a:t>
            </a:r>
          </a:p>
          <a:p>
            <a:pPr algn="ctr"/>
            <a:r>
              <a:rPr lang="fr-FR" sz="3600" b="1" dirty="0">
                <a:solidFill>
                  <a:schemeClr val="tx1"/>
                </a:solidFill>
                <a:effectLst/>
                <a:latin typeface="Times New Roman" panose="02020603050405020304" pitchFamily="18" charset="0"/>
                <a:ea typeface="Calibri" panose="020F0502020204030204" pitchFamily="34" charset="0"/>
              </a:rPr>
              <a:t>il était le chef des collecteurs d’impôts, </a:t>
            </a:r>
          </a:p>
          <a:p>
            <a:pPr algn="ctr"/>
            <a:r>
              <a:rPr lang="fr-FR" sz="3600" b="1" dirty="0">
                <a:solidFill>
                  <a:schemeClr val="tx1"/>
                </a:solidFill>
                <a:effectLst/>
                <a:latin typeface="Times New Roman" panose="02020603050405020304" pitchFamily="18" charset="0"/>
                <a:ea typeface="Calibri" panose="020F0502020204030204" pitchFamily="34" charset="0"/>
              </a:rPr>
              <a:t>et c’était quelqu’un de riche.</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8C9CD179-42F9-8F6F-5DC8-AE77A410E883}"/>
              </a:ext>
            </a:extLst>
          </p:cNvPr>
          <p:cNvSpPr>
            <a:spLocks noGrp="1"/>
          </p:cNvSpPr>
          <p:nvPr>
            <p:ph type="sldNum" sz="quarter" idx="12"/>
          </p:nvPr>
        </p:nvSpPr>
        <p:spPr/>
        <p:txBody>
          <a:bodyPr/>
          <a:lstStyle/>
          <a:p>
            <a:fld id="{9E268824-B363-4558-82B1-76DB5ADEB9CB}" type="slidenum">
              <a:rPr lang="fr-FR" smtClean="0"/>
              <a:pPr/>
              <a:t>12</a:t>
            </a:fld>
            <a:endParaRPr lang="fr-FR"/>
          </a:p>
        </p:txBody>
      </p:sp>
      <p:pic>
        <p:nvPicPr>
          <p:cNvPr id="7" name="Image 6">
            <a:extLst>
              <a:ext uri="{FF2B5EF4-FFF2-40B4-BE49-F238E27FC236}">
                <a16:creationId xmlns:a16="http://schemas.microsoft.com/office/drawing/2014/main" id="{9B7D4E67-9375-8E2E-66D3-142F507BC676}"/>
              </a:ext>
            </a:extLst>
          </p:cNvPr>
          <p:cNvPicPr>
            <a:picLocks noChangeAspect="1"/>
          </p:cNvPicPr>
          <p:nvPr/>
        </p:nvPicPr>
        <p:blipFill>
          <a:blip r:embed="rId2">
            <a:extLst>
              <a:ext uri="{28A0092B-C50C-407E-A947-70E740481C1C}">
                <a14:useLocalDpi xmlns:a14="http://schemas.microsoft.com/office/drawing/2010/main" val="0"/>
              </a:ext>
            </a:extLst>
          </a:blip>
          <a:srcRect l="64628" t="1990" r="7520" b="45244"/>
          <a:stretch/>
        </p:blipFill>
        <p:spPr>
          <a:xfrm>
            <a:off x="5388746" y="145401"/>
            <a:ext cx="2317071" cy="3325661"/>
          </a:xfrm>
          <a:prstGeom prst="rect">
            <a:avLst/>
          </a:prstGeom>
        </p:spPr>
      </p:pic>
    </p:spTree>
    <p:extLst>
      <p:ext uri="{BB962C8B-B14F-4D97-AF65-F5344CB8AC3E}">
        <p14:creationId xmlns:p14="http://schemas.microsoft.com/office/powerpoint/2010/main" val="183678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709D-C8AD-0896-3CB4-2AC9FF9936A8}"/>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AE5C556-0EB5-003D-7DAA-F93405BD1DA9}"/>
              </a:ext>
            </a:extLst>
          </p:cNvPr>
          <p:cNvSpPr/>
          <p:nvPr/>
        </p:nvSpPr>
        <p:spPr>
          <a:xfrm>
            <a:off x="810087" y="710214"/>
            <a:ext cx="8165237" cy="316304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000000"/>
                </a:solidFill>
                <a:latin typeface="Times New Roman" panose="02020603050405020304" pitchFamily="18" charset="0"/>
                <a:ea typeface="Calibri" panose="020F0502020204030204" pitchFamily="34" charset="0"/>
              </a:rPr>
              <a:t>Qui est Zachée ?</a:t>
            </a:r>
          </a:p>
          <a:p>
            <a:pPr algn="ctr"/>
            <a:r>
              <a:rPr lang="fr-FR" sz="3200" dirty="0">
                <a:solidFill>
                  <a:srgbClr val="000000"/>
                </a:solidFill>
                <a:latin typeface="Times New Roman" panose="02020603050405020304" pitchFamily="18" charset="0"/>
                <a:ea typeface="Calibri" panose="020F0502020204030204" pitchFamily="34" charset="0"/>
              </a:rPr>
              <a:t>Son nom veut dire « honnête, innocent, juste ».</a:t>
            </a:r>
          </a:p>
          <a:p>
            <a:pPr algn="ctr"/>
            <a:r>
              <a:rPr lang="fr-FR" sz="3200" dirty="0">
                <a:solidFill>
                  <a:srgbClr val="000000"/>
                </a:solidFill>
                <a:latin typeface="Times New Roman" panose="02020603050405020304" pitchFamily="18" charset="0"/>
                <a:ea typeface="Calibri" panose="020F0502020204030204" pitchFamily="34" charset="0"/>
              </a:rPr>
              <a:t>“Être juste” c'est-à-dire ajusté à Dieu.</a:t>
            </a:r>
          </a:p>
          <a:p>
            <a:pPr algn="ctr"/>
            <a:r>
              <a:rPr lang="fr-FR" sz="3200" dirty="0">
                <a:solidFill>
                  <a:srgbClr val="000000"/>
                </a:solidFill>
                <a:latin typeface="Times New Roman" panose="02020603050405020304" pitchFamily="18" charset="0"/>
                <a:ea typeface="Calibri" panose="020F0502020204030204" pitchFamily="34" charset="0"/>
              </a:rPr>
              <a:t>Un homme juste marche sous le regard</a:t>
            </a:r>
          </a:p>
          <a:p>
            <a:pPr algn="ctr"/>
            <a:r>
              <a:rPr lang="fr-FR" sz="3200" dirty="0">
                <a:solidFill>
                  <a:srgbClr val="000000"/>
                </a:solidFill>
                <a:latin typeface="Times New Roman" panose="02020603050405020304" pitchFamily="18" charset="0"/>
                <a:ea typeface="Calibri" panose="020F0502020204030204" pitchFamily="34" charset="0"/>
              </a:rPr>
              <a:t>du Seigneur, écoute </a:t>
            </a:r>
          </a:p>
          <a:p>
            <a:pPr algn="ctr"/>
            <a:r>
              <a:rPr lang="fr-FR" sz="3200" dirty="0">
                <a:solidFill>
                  <a:srgbClr val="000000"/>
                </a:solidFill>
                <a:latin typeface="Times New Roman" panose="02020603050405020304" pitchFamily="18" charset="0"/>
                <a:ea typeface="Calibri" panose="020F0502020204030204" pitchFamily="34" charset="0"/>
              </a:rPr>
              <a:t>et met en pratique sa Parole.</a:t>
            </a:r>
          </a:p>
        </p:txBody>
      </p:sp>
      <p:sp>
        <p:nvSpPr>
          <p:cNvPr id="8" name="Espace réservé du numéro de diapositive 7">
            <a:extLst>
              <a:ext uri="{FF2B5EF4-FFF2-40B4-BE49-F238E27FC236}">
                <a16:creationId xmlns:a16="http://schemas.microsoft.com/office/drawing/2014/main" id="{12EEC293-D510-7728-E12A-30AA697A50D1}"/>
              </a:ext>
            </a:extLst>
          </p:cNvPr>
          <p:cNvSpPr>
            <a:spLocks noGrp="1"/>
          </p:cNvSpPr>
          <p:nvPr>
            <p:ph type="sldNum" sz="quarter" idx="12"/>
          </p:nvPr>
        </p:nvSpPr>
        <p:spPr/>
        <p:txBody>
          <a:bodyPr/>
          <a:lstStyle/>
          <a:p>
            <a:fld id="{9E268824-B363-4558-82B1-76DB5ADEB9CB}" type="slidenum">
              <a:rPr lang="fr-FR" smtClean="0"/>
              <a:pPr/>
              <a:t>13</a:t>
            </a:fld>
            <a:endParaRPr lang="fr-FR"/>
          </a:p>
        </p:txBody>
      </p:sp>
      <p:sp>
        <p:nvSpPr>
          <p:cNvPr id="3" name="ZoneTexte 2">
            <a:extLst>
              <a:ext uri="{FF2B5EF4-FFF2-40B4-BE49-F238E27FC236}">
                <a16:creationId xmlns:a16="http://schemas.microsoft.com/office/drawing/2014/main" id="{6083C65B-124D-ACF5-F136-7034A9D1E20E}"/>
              </a:ext>
            </a:extLst>
          </p:cNvPr>
          <p:cNvSpPr txBox="1"/>
          <p:nvPr/>
        </p:nvSpPr>
        <p:spPr>
          <a:xfrm>
            <a:off x="168876" y="127619"/>
            <a:ext cx="1136141"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Zachée</a:t>
            </a:r>
            <a:endParaRPr lang="fr-FR" dirty="0"/>
          </a:p>
        </p:txBody>
      </p:sp>
      <p:grpSp>
        <p:nvGrpSpPr>
          <p:cNvPr id="7" name="Groupe 6">
            <a:extLst>
              <a:ext uri="{FF2B5EF4-FFF2-40B4-BE49-F238E27FC236}">
                <a16:creationId xmlns:a16="http://schemas.microsoft.com/office/drawing/2014/main" id="{FEF68CDE-F7C1-0BD7-E612-2A208B54806A}"/>
              </a:ext>
            </a:extLst>
          </p:cNvPr>
          <p:cNvGrpSpPr/>
          <p:nvPr/>
        </p:nvGrpSpPr>
        <p:grpSpPr>
          <a:xfrm>
            <a:off x="2898475" y="4749554"/>
            <a:ext cx="7816873" cy="1804781"/>
            <a:chOff x="4110361" y="4749553"/>
            <a:chExt cx="6604987" cy="1996034"/>
          </a:xfrm>
        </p:grpSpPr>
        <p:sp>
          <p:nvSpPr>
            <p:cNvPr id="4" name="Rectangle : coins arrondis 3">
              <a:extLst>
                <a:ext uri="{FF2B5EF4-FFF2-40B4-BE49-F238E27FC236}">
                  <a16:creationId xmlns:a16="http://schemas.microsoft.com/office/drawing/2014/main" id="{129C4A2F-4F7C-38C9-B712-512C901E5AA6}"/>
                </a:ext>
              </a:extLst>
            </p:cNvPr>
            <p:cNvSpPr/>
            <p:nvPr/>
          </p:nvSpPr>
          <p:spPr>
            <a:xfrm>
              <a:off x="4110361" y="4749553"/>
              <a:ext cx="6604987" cy="181668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0F7BB19-A7C2-5E48-6AAF-A303FF0602AA}"/>
                </a:ext>
              </a:extLst>
            </p:cNvPr>
            <p:cNvSpPr txBox="1"/>
            <p:nvPr/>
          </p:nvSpPr>
          <p:spPr>
            <a:xfrm>
              <a:off x="4299011" y="5009589"/>
              <a:ext cx="6094520" cy="1735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S’il est juste et honnête, </a:t>
              </a:r>
              <a:b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b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pourquoi</a:t>
              </a:r>
              <a:r>
                <a:rPr lang="fr-FR" sz="3200" dirty="0">
                  <a:solidFill>
                    <a:srgbClr val="000000"/>
                  </a:solidFill>
                  <a:latin typeface="Times New Roman" panose="02020603050405020304" pitchFamily="18" charset="0"/>
                  <a:ea typeface="Calibri" panose="020F0502020204030204" pitchFamily="34" charset="0"/>
                </a:rPr>
                <a:t> </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Zachée est-il appelé voleur ?</a:t>
              </a:r>
              <a:endParaRPr kumimoji="0" lang="fr-FR"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pic>
        <p:nvPicPr>
          <p:cNvPr id="10" name="Image 9">
            <a:extLst>
              <a:ext uri="{FF2B5EF4-FFF2-40B4-BE49-F238E27FC236}">
                <a16:creationId xmlns:a16="http://schemas.microsoft.com/office/drawing/2014/main" id="{A178E7A6-0C33-F77A-7457-64B0C76F2915}"/>
              </a:ext>
            </a:extLst>
          </p:cNvPr>
          <p:cNvPicPr>
            <a:picLocks noChangeAspect="1"/>
          </p:cNvPicPr>
          <p:nvPr/>
        </p:nvPicPr>
        <p:blipFill>
          <a:blip r:embed="rId2">
            <a:extLst>
              <a:ext uri="{28A0092B-C50C-407E-A947-70E740481C1C}">
                <a14:useLocalDpi xmlns:a14="http://schemas.microsoft.com/office/drawing/2010/main" val="0"/>
              </a:ext>
            </a:extLst>
          </a:blip>
          <a:srcRect l="64628" t="1990" r="7520" b="45244"/>
          <a:stretch/>
        </p:blipFill>
        <p:spPr>
          <a:xfrm>
            <a:off x="8823664" y="786738"/>
            <a:ext cx="2317071" cy="3325661"/>
          </a:xfrm>
          <a:prstGeom prst="rect">
            <a:avLst/>
          </a:prstGeom>
        </p:spPr>
      </p:pic>
    </p:spTree>
    <p:extLst>
      <p:ext uri="{BB962C8B-B14F-4D97-AF65-F5344CB8AC3E}">
        <p14:creationId xmlns:p14="http://schemas.microsoft.com/office/powerpoint/2010/main" val="257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939D-35F1-7632-2975-ED4297C2C7C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04E09D7-05B1-335B-42C1-0DB9E60965DD}"/>
              </a:ext>
            </a:extLst>
          </p:cNvPr>
          <p:cNvSpPr>
            <a:spLocks noGrp="1"/>
          </p:cNvSpPr>
          <p:nvPr>
            <p:ph type="sldNum" sz="quarter" idx="12"/>
          </p:nvPr>
        </p:nvSpPr>
        <p:spPr/>
        <p:txBody>
          <a:bodyPr/>
          <a:lstStyle/>
          <a:p>
            <a:fld id="{9E268824-B363-4558-82B1-76DB5ADEB9CB}" type="slidenum">
              <a:rPr lang="fr-FR" smtClean="0"/>
              <a:pPr/>
              <a:t>14</a:t>
            </a:fld>
            <a:endParaRPr lang="fr-FR"/>
          </a:p>
        </p:txBody>
      </p:sp>
      <p:sp>
        <p:nvSpPr>
          <p:cNvPr id="2" name="Rectangle : coins arrondis 1">
            <a:extLst>
              <a:ext uri="{FF2B5EF4-FFF2-40B4-BE49-F238E27FC236}">
                <a16:creationId xmlns:a16="http://schemas.microsoft.com/office/drawing/2014/main" id="{43267E49-C77E-880D-09E5-3580313F0ED2}"/>
              </a:ext>
            </a:extLst>
          </p:cNvPr>
          <p:cNvSpPr/>
          <p:nvPr/>
        </p:nvSpPr>
        <p:spPr>
          <a:xfrm>
            <a:off x="3034729" y="4496062"/>
            <a:ext cx="6359437" cy="192779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prstClr val="black"/>
                </a:solidFill>
                <a:latin typeface="Times New Roman" panose="02020603050405020304" pitchFamily="18" charset="0"/>
                <a:ea typeface="Calibri" panose="020F0502020204030204" pitchFamily="34" charset="0"/>
              </a:rPr>
              <a:t>Luc 23, 47 </a:t>
            </a:r>
            <a:r>
              <a:rPr lang="fr-FR" sz="2800" i="1" dirty="0">
                <a:solidFill>
                  <a:prstClr val="black"/>
                </a:solidFill>
                <a:latin typeface="Times New Roman" panose="02020603050405020304" pitchFamily="18" charset="0"/>
                <a:ea typeface="Calibri" panose="020F0502020204030204" pitchFamily="34" charset="0"/>
              </a:rPr>
              <a:t>À la vue de ce qui s’était</a:t>
            </a:r>
          </a:p>
          <a:p>
            <a:r>
              <a:rPr lang="fr-FR" sz="2800" i="1" dirty="0">
                <a:solidFill>
                  <a:prstClr val="black"/>
                </a:solidFill>
                <a:latin typeface="Times New Roman" panose="02020603050405020304" pitchFamily="18" charset="0"/>
                <a:ea typeface="Calibri" panose="020F0502020204030204" pitchFamily="34" charset="0"/>
              </a:rPr>
              <a:t>passé, le centurion rendit gloire à Dieu :</a:t>
            </a:r>
          </a:p>
          <a:p>
            <a:r>
              <a:rPr lang="fr-FR" sz="2800" i="1" dirty="0">
                <a:solidFill>
                  <a:prstClr val="black"/>
                </a:solidFill>
                <a:latin typeface="Times New Roman" panose="02020603050405020304" pitchFamily="18" charset="0"/>
                <a:ea typeface="Calibri" panose="020F0502020204030204" pitchFamily="34" charset="0"/>
              </a:rPr>
              <a:t>Celui-ci était réellement un homme juste.</a:t>
            </a:r>
            <a:endParaRPr lang="fr-FR" sz="3200" i="1" dirty="0">
              <a:solidFill>
                <a:prstClr val="black"/>
              </a:solidFill>
              <a:latin typeface="Times New Roman" panose="02020603050405020304" pitchFamily="18" charset="0"/>
              <a:ea typeface="Calibri" panose="020F0502020204030204" pitchFamily="34" charset="0"/>
            </a:endParaRPr>
          </a:p>
        </p:txBody>
      </p:sp>
      <p:sp>
        <p:nvSpPr>
          <p:cNvPr id="4" name="ZoneTexte 3">
            <a:extLst>
              <a:ext uri="{FF2B5EF4-FFF2-40B4-BE49-F238E27FC236}">
                <a16:creationId xmlns:a16="http://schemas.microsoft.com/office/drawing/2014/main" id="{D976D89E-FAF6-2577-C0CD-65303ABF4FB7}"/>
              </a:ext>
            </a:extLst>
          </p:cNvPr>
          <p:cNvSpPr txBox="1"/>
          <p:nvPr/>
        </p:nvSpPr>
        <p:spPr>
          <a:xfrm>
            <a:off x="168876" y="127619"/>
            <a:ext cx="1136141"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Zachée</a:t>
            </a:r>
            <a:endParaRPr lang="fr-FR" dirty="0"/>
          </a:p>
        </p:txBody>
      </p:sp>
      <p:grpSp>
        <p:nvGrpSpPr>
          <p:cNvPr id="10" name="Groupe 9">
            <a:extLst>
              <a:ext uri="{FF2B5EF4-FFF2-40B4-BE49-F238E27FC236}">
                <a16:creationId xmlns:a16="http://schemas.microsoft.com/office/drawing/2014/main" id="{4101B82A-3C1E-CCB7-A38D-98D3D016B726}"/>
              </a:ext>
            </a:extLst>
          </p:cNvPr>
          <p:cNvGrpSpPr/>
          <p:nvPr/>
        </p:nvGrpSpPr>
        <p:grpSpPr>
          <a:xfrm>
            <a:off x="1216325" y="257529"/>
            <a:ext cx="10653623" cy="3771007"/>
            <a:chOff x="1667494" y="-443807"/>
            <a:chExt cx="9596805" cy="3771007"/>
          </a:xfrm>
        </p:grpSpPr>
        <p:sp>
          <p:nvSpPr>
            <p:cNvPr id="7" name="Rectangle : coins arrondis 6">
              <a:extLst>
                <a:ext uri="{FF2B5EF4-FFF2-40B4-BE49-F238E27FC236}">
                  <a16:creationId xmlns:a16="http://schemas.microsoft.com/office/drawing/2014/main" id="{B33FCA73-4935-3F48-469D-DE9B782959CD}"/>
                </a:ext>
              </a:extLst>
            </p:cNvPr>
            <p:cNvSpPr/>
            <p:nvPr/>
          </p:nvSpPr>
          <p:spPr>
            <a:xfrm>
              <a:off x="1667494" y="-443807"/>
              <a:ext cx="9596805" cy="3771007"/>
            </a:xfrm>
            <a:prstGeom prst="round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C1D58CA0-B177-B57A-C59A-2BE5BB60DE0E}"/>
                </a:ext>
              </a:extLst>
            </p:cNvPr>
            <p:cNvSpPr txBox="1"/>
            <p:nvPr/>
          </p:nvSpPr>
          <p:spPr>
            <a:xfrm>
              <a:off x="1876650" y="110815"/>
              <a:ext cx="9096652" cy="3108543"/>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Dans la Bible, les noms révèlent quelque chose de la personne.</a:t>
              </a:r>
            </a:p>
            <a:p>
              <a:r>
                <a:rPr lang="fr-FR" sz="2800" dirty="0">
                  <a:latin typeface="Times New Roman" panose="02020603050405020304" pitchFamily="18" charset="0"/>
                  <a:cs typeface="Times New Roman" panose="02020603050405020304" pitchFamily="18" charset="0"/>
                </a:rPr>
                <a:t>Certains sont appelés justes comme les parents de Jean-Baptiste (Zacharie et Elizabeth), Noé, Abram, le centurion…</a:t>
              </a:r>
            </a:p>
            <a:p>
              <a:r>
                <a:rPr lang="fr-FR" sz="2800" b="1" dirty="0">
                  <a:latin typeface="Times New Roman" panose="02020603050405020304" pitchFamily="18" charset="0"/>
                  <a:cs typeface="Times New Roman" panose="02020603050405020304" pitchFamily="18" charset="0"/>
                </a:rPr>
                <a:t>Genèse 6, 9 </a:t>
              </a:r>
              <a:r>
                <a:rPr lang="fr-FR" sz="2800" i="1" dirty="0">
                  <a:latin typeface="Times New Roman" panose="02020603050405020304" pitchFamily="18" charset="0"/>
                  <a:cs typeface="Times New Roman" panose="02020603050405020304" pitchFamily="18" charset="0"/>
                </a:rPr>
                <a:t>Voici l’histoire de Noé. Parmi ses contemporains, Noé fut un homme juste, parfait. Noé marchait avec Dieu.</a:t>
              </a:r>
            </a:p>
            <a:p>
              <a:r>
                <a:rPr lang="fr-FR" sz="2800" b="1" dirty="0">
                  <a:latin typeface="Times New Roman" panose="02020603050405020304" pitchFamily="18" charset="0"/>
                  <a:cs typeface="Times New Roman" panose="02020603050405020304" pitchFamily="18" charset="0"/>
                </a:rPr>
                <a:t>Genèse 15, 6 </a:t>
              </a:r>
              <a:r>
                <a:rPr lang="fr-FR" sz="2800"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Abram</a:t>
              </a:r>
              <a:r>
                <a:rPr lang="fr-FR" sz="2800" i="1" dirty="0">
                  <a:latin typeface="Times New Roman" panose="02020603050405020304" pitchFamily="18" charset="0"/>
                  <a:cs typeface="Times New Roman" panose="02020603050405020304" pitchFamily="18" charset="0"/>
                </a:rPr>
                <a:t> eut foi dans le Seigneur et le Seigneur estima qu’il était juste.</a:t>
              </a:r>
            </a:p>
          </p:txBody>
        </p:sp>
      </p:grpSp>
      <p:pic>
        <p:nvPicPr>
          <p:cNvPr id="11" name="Image 10">
            <a:extLst>
              <a:ext uri="{FF2B5EF4-FFF2-40B4-BE49-F238E27FC236}">
                <a16:creationId xmlns:a16="http://schemas.microsoft.com/office/drawing/2014/main" id="{38D81A46-D1C2-1B6B-7A14-8BD9C2422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1511" y="297057"/>
            <a:ext cx="1426467" cy="1085090"/>
          </a:xfrm>
          <a:prstGeom prst="rect">
            <a:avLst/>
          </a:prstGeom>
        </p:spPr>
      </p:pic>
      <p:pic>
        <p:nvPicPr>
          <p:cNvPr id="13" name="Image 12">
            <a:extLst>
              <a:ext uri="{FF2B5EF4-FFF2-40B4-BE49-F238E27FC236}">
                <a16:creationId xmlns:a16="http://schemas.microsoft.com/office/drawing/2014/main" id="{744039B6-762D-96E9-1D1D-5955B0AA1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61100">
            <a:off x="10069415" y="4403905"/>
            <a:ext cx="1655067" cy="792482"/>
          </a:xfrm>
          <a:prstGeom prst="rect">
            <a:avLst/>
          </a:prstGeom>
        </p:spPr>
      </p:pic>
      <p:pic>
        <p:nvPicPr>
          <p:cNvPr id="15" name="Image 14">
            <a:extLst>
              <a:ext uri="{FF2B5EF4-FFF2-40B4-BE49-F238E27FC236}">
                <a16:creationId xmlns:a16="http://schemas.microsoft.com/office/drawing/2014/main" id="{59242044-4DC0-F4C5-A4D7-DA586B315F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27316">
            <a:off x="420821" y="5058771"/>
            <a:ext cx="2048260" cy="1365507"/>
          </a:xfrm>
          <a:prstGeom prst="rect">
            <a:avLst/>
          </a:prstGeom>
        </p:spPr>
      </p:pic>
      <p:pic>
        <p:nvPicPr>
          <p:cNvPr id="6" name="Image 5">
            <a:extLst>
              <a:ext uri="{FF2B5EF4-FFF2-40B4-BE49-F238E27FC236}">
                <a16:creationId xmlns:a16="http://schemas.microsoft.com/office/drawing/2014/main" id="{047D9F27-D607-EE6E-EAC6-27581D6B0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28952">
            <a:off x="51287" y="788350"/>
            <a:ext cx="1387400" cy="548641"/>
          </a:xfrm>
          <a:prstGeom prst="rect">
            <a:avLst/>
          </a:prstGeom>
        </p:spPr>
      </p:pic>
    </p:spTree>
    <p:extLst>
      <p:ext uri="{BB962C8B-B14F-4D97-AF65-F5344CB8AC3E}">
        <p14:creationId xmlns:p14="http://schemas.microsoft.com/office/powerpoint/2010/main" val="28612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0ECC-5561-0342-0715-EB596C19C7EC}"/>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ABE77A3-ADC9-9200-1165-9B6D335317FD}"/>
              </a:ext>
            </a:extLst>
          </p:cNvPr>
          <p:cNvSpPr/>
          <p:nvPr/>
        </p:nvSpPr>
        <p:spPr>
          <a:xfrm>
            <a:off x="887766" y="509386"/>
            <a:ext cx="7547589" cy="412475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 nom de Zachée veut dire honnête. </a:t>
            </a:r>
          </a:p>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N’est-il pas en contradiction avec son métier ?</a:t>
            </a:r>
          </a:p>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En effet, il était collecteur d’impôt, travaillait</a:t>
            </a:r>
          </a:p>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pour l’ennemi : les Romains. </a:t>
            </a:r>
            <a:b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Zachée, était donc considéré comme impur, comme coupé de Dieu,</a:t>
            </a:r>
          </a:p>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donc pécheur aux yeux de tous.</a:t>
            </a:r>
          </a:p>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Ce nom, ne révèlerait-il pas la personne qu’il</a:t>
            </a:r>
          </a:p>
          <a:p>
            <a:pPr algn="ctr"/>
            <a:r>
              <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deviendra après sa rencontre avec Jésus ?</a:t>
            </a:r>
            <a:endPar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9DC4F302-05AC-1166-2C57-F98F59202970}"/>
              </a:ext>
            </a:extLst>
          </p:cNvPr>
          <p:cNvSpPr>
            <a:spLocks noGrp="1"/>
          </p:cNvSpPr>
          <p:nvPr>
            <p:ph type="sldNum" sz="quarter" idx="12"/>
          </p:nvPr>
        </p:nvSpPr>
        <p:spPr/>
        <p:txBody>
          <a:bodyPr/>
          <a:lstStyle/>
          <a:p>
            <a:fld id="{9E268824-B363-4558-82B1-76DB5ADEB9CB}" type="slidenum">
              <a:rPr lang="fr-FR" smtClean="0"/>
              <a:pPr/>
              <a:t>15</a:t>
            </a:fld>
            <a:endParaRPr lang="fr-FR" dirty="0"/>
          </a:p>
        </p:txBody>
      </p:sp>
      <p:sp>
        <p:nvSpPr>
          <p:cNvPr id="8" name="Rectangle : coins arrondis 7">
            <a:extLst>
              <a:ext uri="{FF2B5EF4-FFF2-40B4-BE49-F238E27FC236}">
                <a16:creationId xmlns:a16="http://schemas.microsoft.com/office/drawing/2014/main" id="{6C2FF4A4-759E-A6F8-65D6-B227D4A59907}"/>
              </a:ext>
            </a:extLst>
          </p:cNvPr>
          <p:cNvSpPr/>
          <p:nvPr/>
        </p:nvSpPr>
        <p:spPr>
          <a:xfrm>
            <a:off x="1961294" y="4947092"/>
            <a:ext cx="8925242" cy="1188467"/>
          </a:xfrm>
          <a:prstGeom prst="roundRect">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Nous aussi, si nous le désirons, nous sommes</a:t>
            </a:r>
          </a:p>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transformés par la rencontre avec Jésus.</a:t>
            </a:r>
            <a:endParaRPr lang="fr-FR" dirty="0"/>
          </a:p>
        </p:txBody>
      </p:sp>
      <p:sp>
        <p:nvSpPr>
          <p:cNvPr id="4" name="ZoneTexte 3">
            <a:extLst>
              <a:ext uri="{FF2B5EF4-FFF2-40B4-BE49-F238E27FC236}">
                <a16:creationId xmlns:a16="http://schemas.microsoft.com/office/drawing/2014/main" id="{09B730F9-88E7-5B80-C913-2D7CB3350F27}"/>
              </a:ext>
            </a:extLst>
          </p:cNvPr>
          <p:cNvSpPr txBox="1"/>
          <p:nvPr/>
        </p:nvSpPr>
        <p:spPr>
          <a:xfrm>
            <a:off x="168876" y="127619"/>
            <a:ext cx="1136141"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Zachée</a:t>
            </a:r>
            <a:endParaRPr lang="fr-FR" dirty="0"/>
          </a:p>
        </p:txBody>
      </p:sp>
      <p:pic>
        <p:nvPicPr>
          <p:cNvPr id="2" name="Image 1">
            <a:extLst>
              <a:ext uri="{FF2B5EF4-FFF2-40B4-BE49-F238E27FC236}">
                <a16:creationId xmlns:a16="http://schemas.microsoft.com/office/drawing/2014/main" id="{4D824A53-85D6-ED29-4FDA-B2F79E293C03}"/>
              </a:ext>
            </a:extLst>
          </p:cNvPr>
          <p:cNvPicPr>
            <a:picLocks noChangeAspect="1"/>
          </p:cNvPicPr>
          <p:nvPr/>
        </p:nvPicPr>
        <p:blipFill>
          <a:blip r:embed="rId3">
            <a:extLst>
              <a:ext uri="{28A0092B-C50C-407E-A947-70E740481C1C}">
                <a14:useLocalDpi xmlns:a14="http://schemas.microsoft.com/office/drawing/2010/main" val="0"/>
              </a:ext>
            </a:extLst>
          </a:blip>
          <a:srcRect l="64628" t="1990" r="7520" b="45244"/>
          <a:stretch/>
        </p:blipFill>
        <p:spPr>
          <a:xfrm>
            <a:off x="8610600" y="766891"/>
            <a:ext cx="2317071" cy="3325661"/>
          </a:xfrm>
          <a:prstGeom prst="rect">
            <a:avLst/>
          </a:prstGeom>
        </p:spPr>
      </p:pic>
    </p:spTree>
    <p:extLst>
      <p:ext uri="{BB962C8B-B14F-4D97-AF65-F5344CB8AC3E}">
        <p14:creationId xmlns:p14="http://schemas.microsoft.com/office/powerpoint/2010/main" val="28861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E118-EE1A-9B39-DFF2-8E35DCC7861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F68EC29-2FE3-E791-2160-52BC458C0FC5}"/>
              </a:ext>
            </a:extLst>
          </p:cNvPr>
          <p:cNvSpPr/>
          <p:nvPr/>
        </p:nvSpPr>
        <p:spPr>
          <a:xfrm>
            <a:off x="2224448" y="1833520"/>
            <a:ext cx="7885712" cy="268139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effectLst/>
                <a:latin typeface="Times New Roman" panose="02020603050405020304" pitchFamily="18" charset="0"/>
                <a:ea typeface="Calibri" panose="020F0502020204030204" pitchFamily="34" charset="0"/>
              </a:rPr>
              <a:t>02</a:t>
            </a:r>
            <a:r>
              <a:rPr lang="fr-FR" sz="3600" b="1" dirty="0">
                <a:solidFill>
                  <a:schemeClr val="tx1"/>
                </a:solidFill>
                <a:effectLst/>
                <a:latin typeface="Times New Roman" panose="02020603050405020304" pitchFamily="18" charset="0"/>
                <a:ea typeface="Calibri" panose="020F0502020204030204" pitchFamily="34" charset="0"/>
              </a:rPr>
              <a:t> Or, il y avait un homme du nom de Zachée ; il était le chef des collecteurs d’impôts, et c’était quelqu’un de </a:t>
            </a:r>
            <a:r>
              <a:rPr lang="fr-FR" sz="3600" b="1" dirty="0">
                <a:solidFill>
                  <a:srgbClr val="FF0000"/>
                </a:solidFill>
                <a:effectLst/>
                <a:latin typeface="Times New Roman" panose="02020603050405020304" pitchFamily="18" charset="0"/>
                <a:ea typeface="Calibri" panose="020F0502020204030204" pitchFamily="34" charset="0"/>
              </a:rPr>
              <a:t>riche.</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0A7BD4E4-D9C6-8C3A-672F-E9A3EE718527}"/>
              </a:ext>
            </a:extLst>
          </p:cNvPr>
          <p:cNvSpPr>
            <a:spLocks noGrp="1"/>
          </p:cNvSpPr>
          <p:nvPr>
            <p:ph type="sldNum" sz="quarter" idx="12"/>
          </p:nvPr>
        </p:nvSpPr>
        <p:spPr/>
        <p:txBody>
          <a:bodyPr/>
          <a:lstStyle/>
          <a:p>
            <a:fld id="{9E268824-B363-4558-82B1-76DB5ADEB9CB}" type="slidenum">
              <a:rPr lang="fr-FR" smtClean="0"/>
              <a:pPr/>
              <a:t>16</a:t>
            </a:fld>
            <a:endParaRPr lang="fr-FR"/>
          </a:p>
        </p:txBody>
      </p:sp>
    </p:spTree>
    <p:extLst>
      <p:ext uri="{BB962C8B-B14F-4D97-AF65-F5344CB8AC3E}">
        <p14:creationId xmlns:p14="http://schemas.microsoft.com/office/powerpoint/2010/main" val="325187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F7373-E634-FBFA-F09E-00653C97C5E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AF4F401-FC9F-6144-9F6E-8BA9B955773F}"/>
              </a:ext>
            </a:extLst>
          </p:cNvPr>
          <p:cNvSpPr/>
          <p:nvPr/>
        </p:nvSpPr>
        <p:spPr>
          <a:xfrm>
            <a:off x="596537" y="2076121"/>
            <a:ext cx="9826816" cy="250525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Être riche, c’est avoir beaucoup d’argent, de biens.</a:t>
            </a:r>
          </a:p>
          <a:p>
            <a:pPr algn="ctr"/>
            <a:r>
              <a:rPr lang="fr-FR" sz="3200" dirty="0">
                <a:solidFill>
                  <a:schemeClr val="tx1"/>
                </a:solidFill>
                <a:latin typeface="Times New Roman" panose="02020603050405020304" pitchFamily="18" charset="0"/>
                <a:ea typeface="Calibri" panose="020F0502020204030204" pitchFamily="34" charset="0"/>
              </a:rPr>
              <a:t>Mais, ne peut-on pas être riche d’autre chose ?</a:t>
            </a:r>
          </a:p>
          <a:p>
            <a:pPr algn="ctr"/>
            <a:r>
              <a:rPr lang="fr-FR" sz="3200" dirty="0">
                <a:solidFill>
                  <a:schemeClr val="tx1"/>
                </a:solidFill>
                <a:latin typeface="Times New Roman" panose="02020603050405020304" pitchFamily="18" charset="0"/>
                <a:ea typeface="Calibri" panose="020F0502020204030204" pitchFamily="34" charset="0"/>
              </a:rPr>
              <a:t>Être riche,  </a:t>
            </a:r>
          </a:p>
          <a:p>
            <a:pPr algn="ctr"/>
            <a:r>
              <a:rPr lang="fr-FR" sz="3200" dirty="0">
                <a:solidFill>
                  <a:schemeClr val="tx1"/>
                </a:solidFill>
                <a:latin typeface="Times New Roman" panose="02020603050405020304" pitchFamily="18" charset="0"/>
                <a:ea typeface="Calibri" panose="020F0502020204030204" pitchFamily="34" charset="0"/>
              </a:rPr>
              <a:t>est-ce un avantage ou un inconvénient pour Zachée ?</a:t>
            </a:r>
          </a:p>
        </p:txBody>
      </p:sp>
      <p:sp>
        <p:nvSpPr>
          <p:cNvPr id="8" name="Espace réservé du numéro de diapositive 7">
            <a:extLst>
              <a:ext uri="{FF2B5EF4-FFF2-40B4-BE49-F238E27FC236}">
                <a16:creationId xmlns:a16="http://schemas.microsoft.com/office/drawing/2014/main" id="{3A2D133F-C5E7-1C89-E1DA-AE1D50DEEBD8}"/>
              </a:ext>
            </a:extLst>
          </p:cNvPr>
          <p:cNvSpPr>
            <a:spLocks noGrp="1"/>
          </p:cNvSpPr>
          <p:nvPr>
            <p:ph type="sldNum" sz="quarter" idx="12"/>
          </p:nvPr>
        </p:nvSpPr>
        <p:spPr/>
        <p:txBody>
          <a:bodyPr/>
          <a:lstStyle/>
          <a:p>
            <a:fld id="{9E268824-B363-4558-82B1-76DB5ADEB9CB}" type="slidenum">
              <a:rPr lang="fr-FR" smtClean="0"/>
              <a:pPr/>
              <a:t>17</a:t>
            </a:fld>
            <a:endParaRPr lang="fr-FR"/>
          </a:p>
        </p:txBody>
      </p:sp>
      <p:sp>
        <p:nvSpPr>
          <p:cNvPr id="3" name="Rectangle : coins arrondis 2">
            <a:extLst>
              <a:ext uri="{FF2B5EF4-FFF2-40B4-BE49-F238E27FC236}">
                <a16:creationId xmlns:a16="http://schemas.microsoft.com/office/drawing/2014/main" id="{BB0E1E68-3D24-2098-A1B6-F1F1F178C09F}"/>
              </a:ext>
            </a:extLst>
          </p:cNvPr>
          <p:cNvSpPr/>
          <p:nvPr/>
        </p:nvSpPr>
        <p:spPr>
          <a:xfrm>
            <a:off x="4794488" y="5236114"/>
            <a:ext cx="6018513" cy="100653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600" dirty="0">
              <a:solidFill>
                <a:schemeClr val="tx1"/>
              </a:solidFill>
              <a:latin typeface="Times New Roman" panose="02020603050405020304" pitchFamily="18" charset="0"/>
              <a:ea typeface="Calibri" panose="020F0502020204030204" pitchFamily="34" charset="0"/>
            </a:endParaRPr>
          </a:p>
          <a:p>
            <a:pPr algn="ctr"/>
            <a:r>
              <a:rPr lang="fr-FR" sz="3600" dirty="0">
                <a:solidFill>
                  <a:schemeClr val="tx1"/>
                </a:solidFill>
                <a:latin typeface="Times New Roman" panose="02020603050405020304" pitchFamily="18" charset="0"/>
                <a:ea typeface="Calibri" panose="020F0502020204030204" pitchFamily="34" charset="0"/>
              </a:rPr>
              <a:t>Et toi, quelle est ta richesse ?</a:t>
            </a:r>
          </a:p>
          <a:p>
            <a:pPr algn="ctr"/>
            <a:endParaRPr lang="fr-FR" sz="36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726C29A1-885C-2F64-54AD-D7B3F00CE5E2}"/>
              </a:ext>
            </a:extLst>
          </p:cNvPr>
          <p:cNvSpPr txBox="1"/>
          <p:nvPr/>
        </p:nvSpPr>
        <p:spPr>
          <a:xfrm>
            <a:off x="448826" y="270817"/>
            <a:ext cx="971601"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riche.</a:t>
            </a:r>
            <a:endParaRPr lang="fr-FR" dirty="0"/>
          </a:p>
        </p:txBody>
      </p:sp>
      <p:pic>
        <p:nvPicPr>
          <p:cNvPr id="6" name="Image 5">
            <a:extLst>
              <a:ext uri="{FF2B5EF4-FFF2-40B4-BE49-F238E27FC236}">
                <a16:creationId xmlns:a16="http://schemas.microsoft.com/office/drawing/2014/main" id="{6988FBD6-34F4-D7B4-C685-AD4684842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4511" y="134561"/>
            <a:ext cx="2327803" cy="2280165"/>
          </a:xfrm>
          <a:prstGeom prst="rect">
            <a:avLst/>
          </a:prstGeom>
        </p:spPr>
      </p:pic>
    </p:spTree>
    <p:extLst>
      <p:ext uri="{BB962C8B-B14F-4D97-AF65-F5344CB8AC3E}">
        <p14:creationId xmlns:p14="http://schemas.microsoft.com/office/powerpoint/2010/main" val="30962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B79FF-6A46-8FCB-C14B-4E35661AA84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52FD633-211B-44D2-6133-22D5481731DF}"/>
              </a:ext>
            </a:extLst>
          </p:cNvPr>
          <p:cNvSpPr>
            <a:spLocks noGrp="1"/>
          </p:cNvSpPr>
          <p:nvPr>
            <p:ph type="sldNum" sz="quarter" idx="12"/>
          </p:nvPr>
        </p:nvSpPr>
        <p:spPr/>
        <p:txBody>
          <a:bodyPr/>
          <a:lstStyle/>
          <a:p>
            <a:fld id="{9E268824-B363-4558-82B1-76DB5ADEB9CB}" type="slidenum">
              <a:rPr lang="fr-FR" smtClean="0"/>
              <a:pPr/>
              <a:t>18</a:t>
            </a:fld>
            <a:endParaRPr lang="fr-FR"/>
          </a:p>
        </p:txBody>
      </p:sp>
      <p:sp>
        <p:nvSpPr>
          <p:cNvPr id="7" name="ZoneTexte 6">
            <a:extLst>
              <a:ext uri="{FF2B5EF4-FFF2-40B4-BE49-F238E27FC236}">
                <a16:creationId xmlns:a16="http://schemas.microsoft.com/office/drawing/2014/main" id="{E6438A44-CF98-C09F-3F7F-7667E67D3543}"/>
              </a:ext>
            </a:extLst>
          </p:cNvPr>
          <p:cNvSpPr txBox="1"/>
          <p:nvPr/>
        </p:nvSpPr>
        <p:spPr>
          <a:xfrm>
            <a:off x="368927" y="146529"/>
            <a:ext cx="99823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riche.</a:t>
            </a:r>
            <a:endParaRPr lang="fr-FR" dirty="0"/>
          </a:p>
        </p:txBody>
      </p:sp>
      <p:grpSp>
        <p:nvGrpSpPr>
          <p:cNvPr id="14" name="Groupe 13">
            <a:extLst>
              <a:ext uri="{FF2B5EF4-FFF2-40B4-BE49-F238E27FC236}">
                <a16:creationId xmlns:a16="http://schemas.microsoft.com/office/drawing/2014/main" id="{4E9AA0A7-6C27-A8DD-D619-8147CA719BA8}"/>
              </a:ext>
            </a:extLst>
          </p:cNvPr>
          <p:cNvGrpSpPr/>
          <p:nvPr/>
        </p:nvGrpSpPr>
        <p:grpSpPr>
          <a:xfrm>
            <a:off x="988096" y="1242670"/>
            <a:ext cx="8596349" cy="4859192"/>
            <a:chOff x="2441515" y="2921806"/>
            <a:chExt cx="8007503" cy="3644821"/>
          </a:xfrm>
        </p:grpSpPr>
        <p:sp>
          <p:nvSpPr>
            <p:cNvPr id="2" name="Rectangle : coins arrondis 1">
              <a:extLst>
                <a:ext uri="{FF2B5EF4-FFF2-40B4-BE49-F238E27FC236}">
                  <a16:creationId xmlns:a16="http://schemas.microsoft.com/office/drawing/2014/main" id="{903C80FD-53C1-F7CD-7F31-147E85A9CF96}"/>
                </a:ext>
              </a:extLst>
            </p:cNvPr>
            <p:cNvSpPr/>
            <p:nvPr/>
          </p:nvSpPr>
          <p:spPr>
            <a:xfrm>
              <a:off x="2441515" y="2921806"/>
              <a:ext cx="8007503" cy="364482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453FFBF4-B795-8D3B-29FC-4A5D025E644F}"/>
                </a:ext>
              </a:extLst>
            </p:cNvPr>
            <p:cNvSpPr txBox="1"/>
            <p:nvPr/>
          </p:nvSpPr>
          <p:spPr>
            <a:xfrm>
              <a:off x="2794614" y="3220722"/>
              <a:ext cx="7526045" cy="3046988"/>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Jésus invitera un autre homme riche à tout vendre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et à tout donner aux pauvres pour le suivre.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Cet homme ne suivra pas Jésus car trop attaché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à ses richesses matérielles.</a:t>
              </a:r>
            </a:p>
            <a:p>
              <a:r>
                <a:rPr lang="fr-FR" sz="2800" b="1" dirty="0">
                  <a:latin typeface="Times New Roman" panose="02020603050405020304" pitchFamily="18" charset="0"/>
                  <a:cs typeface="Times New Roman" panose="02020603050405020304" pitchFamily="18" charset="0"/>
                </a:rPr>
                <a:t>Matthieu 19, 21-22 </a:t>
              </a:r>
              <a:r>
                <a:rPr lang="fr-FR" sz="2800" i="1" dirty="0">
                  <a:latin typeface="Times New Roman" panose="02020603050405020304" pitchFamily="18" charset="0"/>
                  <a:cs typeface="Times New Roman" panose="02020603050405020304" pitchFamily="18" charset="0"/>
                </a:rPr>
                <a:t>Jésus lui répondit : Si tu veux être parfait, va, vends ce que tu possèdes, donne-le aux pauvres, et tu auras un trésor dans les cieux. Puis viens, suis-moi. À ces mots, le jeune homme s’en alla tout triste, car il avait de grands biens.</a:t>
              </a:r>
            </a:p>
          </p:txBody>
        </p:sp>
      </p:grpSp>
      <p:pic>
        <p:nvPicPr>
          <p:cNvPr id="5" name="Image 4">
            <a:extLst>
              <a:ext uri="{FF2B5EF4-FFF2-40B4-BE49-F238E27FC236}">
                <a16:creationId xmlns:a16="http://schemas.microsoft.com/office/drawing/2014/main" id="{63FCB804-7A7B-078E-F50C-3BAC9613A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33947">
            <a:off x="9161587" y="715600"/>
            <a:ext cx="2733947" cy="2677997"/>
          </a:xfrm>
          <a:prstGeom prst="rect">
            <a:avLst/>
          </a:prstGeom>
        </p:spPr>
      </p:pic>
    </p:spTree>
    <p:extLst>
      <p:ext uri="{BB962C8B-B14F-4D97-AF65-F5344CB8AC3E}">
        <p14:creationId xmlns:p14="http://schemas.microsoft.com/office/powerpoint/2010/main" val="189218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9AAB-5522-8422-4E39-8BE151A67510}"/>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7EF8BAA-7154-5AAB-93F5-08B4D6C5B46B}"/>
              </a:ext>
            </a:extLst>
          </p:cNvPr>
          <p:cNvSpPr/>
          <p:nvPr/>
        </p:nvSpPr>
        <p:spPr>
          <a:xfrm>
            <a:off x="1431428" y="704828"/>
            <a:ext cx="9653515" cy="245911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rPr>
              <a:t>Jésus semble nous dire que la richesse </a:t>
            </a:r>
          </a:p>
          <a:p>
            <a:pPr algn="ctr"/>
            <a:r>
              <a:rPr lang="fr-FR" sz="2800" dirty="0">
                <a:solidFill>
                  <a:schemeClr val="tx1"/>
                </a:solidFill>
                <a:latin typeface="Times New Roman" panose="02020603050405020304" pitchFamily="18" charset="0"/>
                <a:ea typeface="Calibri" panose="020F0502020204030204" pitchFamily="34" charset="0"/>
              </a:rPr>
              <a:t>n’est pas seulement de posséder des biens matériels.</a:t>
            </a:r>
          </a:p>
          <a:p>
            <a:pPr algn="ctr"/>
            <a:r>
              <a:rPr lang="fr-FR" sz="2800" dirty="0">
                <a:solidFill>
                  <a:schemeClr val="tx1"/>
                </a:solidFill>
                <a:latin typeface="Times New Roman" panose="02020603050405020304" pitchFamily="18" charset="0"/>
                <a:ea typeface="Calibri" panose="020F0502020204030204" pitchFamily="34" charset="0"/>
              </a:rPr>
              <a:t>Nous parlerait-il d’une autre richesse ? </a:t>
            </a:r>
          </a:p>
          <a:p>
            <a:pPr algn="ctr"/>
            <a:r>
              <a:rPr lang="fr-FR" sz="2800" dirty="0">
                <a:solidFill>
                  <a:schemeClr val="tx1"/>
                </a:solidFill>
                <a:latin typeface="Times New Roman" panose="02020603050405020304" pitchFamily="18" charset="0"/>
                <a:ea typeface="Calibri" panose="020F0502020204030204" pitchFamily="34" charset="0"/>
              </a:rPr>
              <a:t>Peut-être parle-t-il de la richesse du Royaume de Dieu !</a:t>
            </a:r>
            <a:endParaRPr lang="fr-FR" sz="3200" dirty="0">
              <a:solidFill>
                <a:schemeClr val="tx1"/>
              </a:solidFill>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1545BC1-A222-2928-A134-68DC50B0C9EA}"/>
              </a:ext>
            </a:extLst>
          </p:cNvPr>
          <p:cNvSpPr>
            <a:spLocks noGrp="1"/>
          </p:cNvSpPr>
          <p:nvPr>
            <p:ph type="sldNum" sz="quarter" idx="12"/>
          </p:nvPr>
        </p:nvSpPr>
        <p:spPr/>
        <p:txBody>
          <a:bodyPr/>
          <a:lstStyle/>
          <a:p>
            <a:fld id="{9E268824-B363-4558-82B1-76DB5ADEB9CB}" type="slidenum">
              <a:rPr lang="fr-FR" smtClean="0"/>
              <a:pPr/>
              <a:t>19</a:t>
            </a:fld>
            <a:endParaRPr lang="fr-FR" dirty="0"/>
          </a:p>
        </p:txBody>
      </p:sp>
      <p:sp>
        <p:nvSpPr>
          <p:cNvPr id="4" name="Rectangle : coins arrondis 3">
            <a:extLst>
              <a:ext uri="{FF2B5EF4-FFF2-40B4-BE49-F238E27FC236}">
                <a16:creationId xmlns:a16="http://schemas.microsoft.com/office/drawing/2014/main" id="{46112E7F-EFEB-FCD7-623D-2B0129082DBB}"/>
              </a:ext>
            </a:extLst>
          </p:cNvPr>
          <p:cNvSpPr/>
          <p:nvPr/>
        </p:nvSpPr>
        <p:spPr>
          <a:xfrm>
            <a:off x="3004017" y="3573290"/>
            <a:ext cx="8252869" cy="3000038"/>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2800" dirty="0">
                <a:solidFill>
                  <a:schemeClr val="tx1"/>
                </a:solidFill>
                <a:latin typeface="Times New Roman" panose="02020603050405020304" pitchFamily="18" charset="0"/>
                <a:ea typeface="Calibri" panose="020F0502020204030204" pitchFamily="34" charset="0"/>
              </a:rPr>
              <a:t>Avoir une famille qui t’aime, des amis </a:t>
            </a:r>
          </a:p>
          <a:p>
            <a:pPr lvl="0" algn="ctr"/>
            <a:r>
              <a:rPr lang="fr-FR" sz="2800" dirty="0">
                <a:solidFill>
                  <a:schemeClr val="tx1"/>
                </a:solidFill>
                <a:latin typeface="Times New Roman" panose="02020603050405020304" pitchFamily="18" charset="0"/>
                <a:ea typeface="Calibri" panose="020F0502020204030204" pitchFamily="34" charset="0"/>
              </a:rPr>
              <a:t>n’est-ce pas une richesse ?</a:t>
            </a:r>
          </a:p>
          <a:p>
            <a:pPr lvl="0" algn="ctr"/>
            <a:r>
              <a:rPr lang="fr-FR" sz="2800" dirty="0">
                <a:solidFill>
                  <a:schemeClr val="tx1"/>
                </a:solidFill>
                <a:latin typeface="Times New Roman" panose="02020603050405020304" pitchFamily="18" charset="0"/>
                <a:ea typeface="Calibri" panose="020F0502020204030204" pitchFamily="34" charset="0"/>
              </a:rPr>
              <a:t>Prends un temps de silence pour réfléchir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à toutes les richesses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que le Seigneur t’a données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et pour lesquelles tu peux lui dire merci.</a:t>
            </a:r>
            <a:endParaRPr lang="fr-FR" sz="3600" dirty="0">
              <a:solidFill>
                <a:schemeClr val="tx1"/>
              </a:solidFill>
              <a:latin typeface="Calibri" panose="020F0502020204030204" pitchFamily="34" charset="0"/>
              <a:ea typeface="Calibri" panose="020F0502020204030204" pitchFamily="34" charset="0"/>
            </a:endParaRPr>
          </a:p>
        </p:txBody>
      </p:sp>
      <p:sp>
        <p:nvSpPr>
          <p:cNvPr id="7" name="ZoneTexte 6">
            <a:extLst>
              <a:ext uri="{FF2B5EF4-FFF2-40B4-BE49-F238E27FC236}">
                <a16:creationId xmlns:a16="http://schemas.microsoft.com/office/drawing/2014/main" id="{1B3AB51E-E236-8671-AB71-BEA53B22CD79}"/>
              </a:ext>
            </a:extLst>
          </p:cNvPr>
          <p:cNvSpPr txBox="1"/>
          <p:nvPr/>
        </p:nvSpPr>
        <p:spPr>
          <a:xfrm>
            <a:off x="280149" y="206057"/>
            <a:ext cx="936091"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riche.</a:t>
            </a:r>
            <a:endParaRPr lang="fr-FR"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1" name="Encre 10">
                <a:extLst>
                  <a:ext uri="{FF2B5EF4-FFF2-40B4-BE49-F238E27FC236}">
                    <a16:creationId xmlns:a16="http://schemas.microsoft.com/office/drawing/2014/main" id="{DCC7A491-F873-A348-DB88-86AE485B1D66}"/>
                  </a:ext>
                </a:extLst>
              </p14:cNvPr>
              <p14:cNvContentPartPr/>
              <p14:nvPr/>
            </p14:nvContentPartPr>
            <p14:xfrm>
              <a:off x="345541" y="4598322"/>
              <a:ext cx="45360" cy="913680"/>
            </p14:xfrm>
          </p:contentPart>
        </mc:Choice>
        <mc:Fallback xmlns="">
          <p:pic>
            <p:nvPicPr>
              <p:cNvPr id="11" name="Encre 10">
                <a:extLst>
                  <a:ext uri="{FF2B5EF4-FFF2-40B4-BE49-F238E27FC236}">
                    <a16:creationId xmlns:a16="http://schemas.microsoft.com/office/drawing/2014/main" xmlns="" xmlns:aink="http://schemas.microsoft.com/office/drawing/2016/ink" xmlns:p14="http://schemas.microsoft.com/office/powerpoint/2010/main" id="{DCC7A491-F873-A348-DB88-86AE485B1D66}"/>
                  </a:ext>
                </a:extLst>
              </p:cNvPr>
              <p:cNvPicPr/>
              <p:nvPr/>
            </p:nvPicPr>
            <p:blipFill>
              <a:blip r:embed="rId4"/>
              <a:stretch>
                <a:fillRect/>
              </a:stretch>
            </p:blipFill>
            <p:spPr>
              <a:xfrm>
                <a:off x="309901" y="4562322"/>
                <a:ext cx="117000" cy="985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 name="Encre 12">
                <a:extLst>
                  <a:ext uri="{FF2B5EF4-FFF2-40B4-BE49-F238E27FC236}">
                    <a16:creationId xmlns:a16="http://schemas.microsoft.com/office/drawing/2014/main" id="{6AF7FF06-2371-A4A3-9F70-8308311FD237}"/>
                  </a:ext>
                </a:extLst>
              </p14:cNvPr>
              <p14:cNvContentPartPr/>
              <p14:nvPr/>
            </p14:nvContentPartPr>
            <p14:xfrm>
              <a:off x="372541" y="4615962"/>
              <a:ext cx="249120" cy="613440"/>
            </p14:xfrm>
          </p:contentPart>
        </mc:Choice>
        <mc:Fallback xmlns="">
          <p:pic>
            <p:nvPicPr>
              <p:cNvPr id="13" name="Encre 12">
                <a:extLst>
                  <a:ext uri="{FF2B5EF4-FFF2-40B4-BE49-F238E27FC236}">
                    <a16:creationId xmlns:a16="http://schemas.microsoft.com/office/drawing/2014/main" xmlns="" xmlns:aink="http://schemas.microsoft.com/office/drawing/2016/ink" xmlns:p14="http://schemas.microsoft.com/office/powerpoint/2010/main" id="{6AF7FF06-2371-A4A3-9F70-8308311FD237}"/>
                  </a:ext>
                </a:extLst>
              </p:cNvPr>
              <p:cNvPicPr/>
              <p:nvPr/>
            </p:nvPicPr>
            <p:blipFill>
              <a:blip r:embed="rId6"/>
              <a:stretch>
                <a:fillRect/>
              </a:stretch>
            </p:blipFill>
            <p:spPr>
              <a:xfrm>
                <a:off x="336541" y="4579962"/>
                <a:ext cx="320760" cy="685080"/>
              </a:xfrm>
              <a:prstGeom prst="rect">
                <a:avLst/>
              </a:prstGeom>
            </p:spPr>
          </p:pic>
        </mc:Fallback>
      </mc:AlternateContent>
      <p:grpSp>
        <p:nvGrpSpPr>
          <p:cNvPr id="30" name="Groupe 29">
            <a:extLst>
              <a:ext uri="{FF2B5EF4-FFF2-40B4-BE49-F238E27FC236}">
                <a16:creationId xmlns:a16="http://schemas.microsoft.com/office/drawing/2014/main" id="{4CAF34AB-577B-7777-3037-C40573E5B685}"/>
              </a:ext>
            </a:extLst>
          </p:cNvPr>
          <p:cNvGrpSpPr/>
          <p:nvPr/>
        </p:nvGrpSpPr>
        <p:grpSpPr>
          <a:xfrm>
            <a:off x="769421" y="3959682"/>
            <a:ext cx="1733960" cy="1637280"/>
            <a:chOff x="638941" y="3959682"/>
            <a:chExt cx="1864440" cy="163728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4" name="Encre 13">
                  <a:extLst>
                    <a:ext uri="{FF2B5EF4-FFF2-40B4-BE49-F238E27FC236}">
                      <a16:creationId xmlns:a16="http://schemas.microsoft.com/office/drawing/2014/main" id="{992AE604-3C20-A11F-4A08-2C0FF4A8C254}"/>
                    </a:ext>
                  </a:extLst>
                </p14:cNvPr>
                <p14:cNvContentPartPr/>
                <p14:nvPr/>
              </p14:nvContentPartPr>
              <p14:xfrm>
                <a:off x="638941" y="4546482"/>
                <a:ext cx="27360" cy="673560"/>
              </p14:xfrm>
            </p:contentPart>
          </mc:Choice>
          <mc:Fallback xmlns="">
            <p:pic>
              <p:nvPicPr>
                <p:cNvPr id="14" name="Encre 13">
                  <a:extLst>
                    <a:ext uri="{FF2B5EF4-FFF2-40B4-BE49-F238E27FC236}">
                      <a16:creationId xmlns:a16="http://schemas.microsoft.com/office/drawing/2014/main" xmlns="" xmlns:aink="http://schemas.microsoft.com/office/drawing/2016/ink" xmlns:p14="http://schemas.microsoft.com/office/powerpoint/2010/main" id="{992AE604-3C20-A11F-4A08-2C0FF4A8C254}"/>
                    </a:ext>
                  </a:extLst>
                </p:cNvPr>
                <p:cNvPicPr/>
                <p:nvPr/>
              </p:nvPicPr>
              <p:blipFill>
                <a:blip r:embed="rId8"/>
                <a:stretch>
                  <a:fillRect/>
                </a:stretch>
              </p:blipFill>
              <p:spPr>
                <a:xfrm>
                  <a:off x="602941" y="4510482"/>
                  <a:ext cx="99000" cy="74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5" name="Encre 14">
                  <a:extLst>
                    <a:ext uri="{FF2B5EF4-FFF2-40B4-BE49-F238E27FC236}">
                      <a16:creationId xmlns:a16="http://schemas.microsoft.com/office/drawing/2014/main" id="{BD30BCAB-15B6-7399-53D1-6F23823651CA}"/>
                    </a:ext>
                  </a:extLst>
                </p14:cNvPr>
                <p14:cNvContentPartPr/>
                <p14:nvPr/>
              </p14:nvContentPartPr>
              <p14:xfrm>
                <a:off x="692221" y="4545042"/>
                <a:ext cx="155160" cy="1051920"/>
              </p14:xfrm>
            </p:contentPart>
          </mc:Choice>
          <mc:Fallback xmlns="">
            <p:pic>
              <p:nvPicPr>
                <p:cNvPr id="15" name="Encre 14">
                  <a:extLst>
                    <a:ext uri="{FF2B5EF4-FFF2-40B4-BE49-F238E27FC236}">
                      <a16:creationId xmlns:a16="http://schemas.microsoft.com/office/drawing/2014/main" xmlns="" xmlns:aink="http://schemas.microsoft.com/office/drawing/2016/ink" xmlns:p14="http://schemas.microsoft.com/office/powerpoint/2010/main" id="{BD30BCAB-15B6-7399-53D1-6F23823651CA}"/>
                    </a:ext>
                  </a:extLst>
                </p:cNvPr>
                <p:cNvPicPr/>
                <p:nvPr/>
              </p:nvPicPr>
              <p:blipFill>
                <a:blip r:embed="rId10"/>
                <a:stretch>
                  <a:fillRect/>
                </a:stretch>
              </p:blipFill>
              <p:spPr>
                <a:xfrm>
                  <a:off x="656221" y="4509042"/>
                  <a:ext cx="226800" cy="1123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Encre 16">
                  <a:extLst>
                    <a:ext uri="{FF2B5EF4-FFF2-40B4-BE49-F238E27FC236}">
                      <a16:creationId xmlns:a16="http://schemas.microsoft.com/office/drawing/2014/main" id="{FCDBA7E9-BAA6-AB4E-7A12-F6D06E1F81BC}"/>
                    </a:ext>
                  </a:extLst>
                </p14:cNvPr>
                <p14:cNvContentPartPr/>
                <p14:nvPr/>
              </p14:nvContentPartPr>
              <p14:xfrm>
                <a:off x="905341" y="4423722"/>
                <a:ext cx="238320" cy="113040"/>
              </p14:xfrm>
            </p:contentPart>
          </mc:Choice>
          <mc:Fallback xmlns="">
            <p:pic>
              <p:nvPicPr>
                <p:cNvPr id="17" name="Encre 16">
                  <a:extLst>
                    <a:ext uri="{FF2B5EF4-FFF2-40B4-BE49-F238E27FC236}">
                      <a16:creationId xmlns:a16="http://schemas.microsoft.com/office/drawing/2014/main" xmlns="" xmlns:aink="http://schemas.microsoft.com/office/drawing/2016/ink" xmlns:p14="http://schemas.microsoft.com/office/powerpoint/2010/main" id="{FCDBA7E9-BAA6-AB4E-7A12-F6D06E1F81BC}"/>
                    </a:ext>
                  </a:extLst>
                </p:cNvPr>
                <p:cNvPicPr/>
                <p:nvPr/>
              </p:nvPicPr>
              <p:blipFill>
                <a:blip r:embed="rId12"/>
                <a:stretch>
                  <a:fillRect/>
                </a:stretch>
              </p:blipFill>
              <p:spPr>
                <a:xfrm>
                  <a:off x="869341" y="4387722"/>
                  <a:ext cx="309960" cy="184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Encre 17">
                  <a:extLst>
                    <a:ext uri="{FF2B5EF4-FFF2-40B4-BE49-F238E27FC236}">
                      <a16:creationId xmlns:a16="http://schemas.microsoft.com/office/drawing/2014/main" id="{F0A637A9-C815-E790-95DC-CC031B4B8F70}"/>
                    </a:ext>
                  </a:extLst>
                </p14:cNvPr>
                <p14:cNvContentPartPr/>
                <p14:nvPr/>
              </p14:nvContentPartPr>
              <p14:xfrm>
                <a:off x="913981" y="4580322"/>
                <a:ext cx="537480" cy="765720"/>
              </p14:xfrm>
            </p:contentPart>
          </mc:Choice>
          <mc:Fallback xmlns="">
            <p:pic>
              <p:nvPicPr>
                <p:cNvPr id="18" name="Encre 17">
                  <a:extLst>
                    <a:ext uri="{FF2B5EF4-FFF2-40B4-BE49-F238E27FC236}">
                      <a16:creationId xmlns:a16="http://schemas.microsoft.com/office/drawing/2014/main" xmlns="" xmlns:aink="http://schemas.microsoft.com/office/drawing/2016/ink" xmlns:p14="http://schemas.microsoft.com/office/powerpoint/2010/main" id="{F0A637A9-C815-E790-95DC-CC031B4B8F70}"/>
                    </a:ext>
                  </a:extLst>
                </p:cNvPr>
                <p:cNvPicPr/>
                <p:nvPr/>
              </p:nvPicPr>
              <p:blipFill>
                <a:blip r:embed="rId14"/>
                <a:stretch>
                  <a:fillRect/>
                </a:stretch>
              </p:blipFill>
              <p:spPr>
                <a:xfrm>
                  <a:off x="878341" y="4544682"/>
                  <a:ext cx="609120" cy="837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9" name="Encre 18">
                  <a:extLst>
                    <a:ext uri="{FF2B5EF4-FFF2-40B4-BE49-F238E27FC236}">
                      <a16:creationId xmlns:a16="http://schemas.microsoft.com/office/drawing/2014/main" id="{7F1A32BC-75ED-51F8-E2AA-4EDB244D241C}"/>
                    </a:ext>
                  </a:extLst>
                </p14:cNvPr>
                <p14:cNvContentPartPr/>
                <p14:nvPr/>
              </p14:nvContentPartPr>
              <p14:xfrm>
                <a:off x="1056181" y="4885602"/>
                <a:ext cx="100080" cy="41400"/>
              </p14:xfrm>
            </p:contentPart>
          </mc:Choice>
          <mc:Fallback xmlns="">
            <p:pic>
              <p:nvPicPr>
                <p:cNvPr id="19" name="Encre 18">
                  <a:extLst>
                    <a:ext uri="{FF2B5EF4-FFF2-40B4-BE49-F238E27FC236}">
                      <a16:creationId xmlns:a16="http://schemas.microsoft.com/office/drawing/2014/main" xmlns="" xmlns:aink="http://schemas.microsoft.com/office/drawing/2016/ink" xmlns:p14="http://schemas.microsoft.com/office/powerpoint/2010/main" id="{7F1A32BC-75ED-51F8-E2AA-4EDB244D241C}"/>
                    </a:ext>
                  </a:extLst>
                </p:cNvPr>
                <p:cNvPicPr/>
                <p:nvPr/>
              </p:nvPicPr>
              <p:blipFill>
                <a:blip r:embed="rId16"/>
                <a:stretch>
                  <a:fillRect/>
                </a:stretch>
              </p:blipFill>
              <p:spPr>
                <a:xfrm>
                  <a:off x="1020541" y="4849602"/>
                  <a:ext cx="171720" cy="113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0" name="Encre 19">
                  <a:extLst>
                    <a:ext uri="{FF2B5EF4-FFF2-40B4-BE49-F238E27FC236}">
                      <a16:creationId xmlns:a16="http://schemas.microsoft.com/office/drawing/2014/main" id="{26ED41BF-CFFC-E9BC-7ACE-260AECD4036C}"/>
                    </a:ext>
                  </a:extLst>
                </p14:cNvPr>
                <p14:cNvContentPartPr/>
                <p14:nvPr/>
              </p14:nvContentPartPr>
              <p14:xfrm>
                <a:off x="1402141" y="4358562"/>
                <a:ext cx="123120" cy="877680"/>
              </p14:xfrm>
            </p:contentPart>
          </mc:Choice>
          <mc:Fallback xmlns="">
            <p:pic>
              <p:nvPicPr>
                <p:cNvPr id="20" name="Encre 19">
                  <a:extLst>
                    <a:ext uri="{FF2B5EF4-FFF2-40B4-BE49-F238E27FC236}">
                      <a16:creationId xmlns:a16="http://schemas.microsoft.com/office/drawing/2014/main" xmlns="" xmlns:aink="http://schemas.microsoft.com/office/drawing/2016/ink" xmlns:p14="http://schemas.microsoft.com/office/powerpoint/2010/main" id="{26ED41BF-CFFC-E9BC-7ACE-260AECD4036C}"/>
                    </a:ext>
                  </a:extLst>
                </p:cNvPr>
                <p:cNvPicPr/>
                <p:nvPr/>
              </p:nvPicPr>
              <p:blipFill>
                <a:blip r:embed="rId18"/>
                <a:stretch>
                  <a:fillRect/>
                </a:stretch>
              </p:blipFill>
              <p:spPr>
                <a:xfrm>
                  <a:off x="1366501" y="4322922"/>
                  <a:ext cx="194760" cy="94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1" name="Encre 20">
                  <a:extLst>
                    <a:ext uri="{FF2B5EF4-FFF2-40B4-BE49-F238E27FC236}">
                      <a16:creationId xmlns:a16="http://schemas.microsoft.com/office/drawing/2014/main" id="{CA382226-948D-75D0-578F-D87735BD410D}"/>
                    </a:ext>
                  </a:extLst>
                </p14:cNvPr>
                <p14:cNvContentPartPr/>
                <p14:nvPr/>
              </p14:nvContentPartPr>
              <p14:xfrm>
                <a:off x="1384501" y="4321842"/>
                <a:ext cx="385920" cy="946440"/>
              </p14:xfrm>
            </p:contentPart>
          </mc:Choice>
          <mc:Fallback xmlns="">
            <p:pic>
              <p:nvPicPr>
                <p:cNvPr id="21" name="Encre 20">
                  <a:extLst>
                    <a:ext uri="{FF2B5EF4-FFF2-40B4-BE49-F238E27FC236}">
                      <a16:creationId xmlns:a16="http://schemas.microsoft.com/office/drawing/2014/main" xmlns="" xmlns:aink="http://schemas.microsoft.com/office/drawing/2016/ink" xmlns:p14="http://schemas.microsoft.com/office/powerpoint/2010/main" id="{CA382226-948D-75D0-578F-D87735BD410D}"/>
                    </a:ext>
                  </a:extLst>
                </p:cNvPr>
                <p:cNvPicPr/>
                <p:nvPr/>
              </p:nvPicPr>
              <p:blipFill>
                <a:blip r:embed="rId20"/>
                <a:stretch>
                  <a:fillRect/>
                </a:stretch>
              </p:blipFill>
              <p:spPr>
                <a:xfrm>
                  <a:off x="1348501" y="4286202"/>
                  <a:ext cx="457560" cy="1018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2" name="Encre 21">
                  <a:extLst>
                    <a:ext uri="{FF2B5EF4-FFF2-40B4-BE49-F238E27FC236}">
                      <a16:creationId xmlns:a16="http://schemas.microsoft.com/office/drawing/2014/main" id="{FCAABA9B-1F87-AA46-FBEF-7F2025AC2805}"/>
                    </a:ext>
                  </a:extLst>
                </p14:cNvPr>
                <p14:cNvContentPartPr/>
                <p14:nvPr/>
              </p14:nvContentPartPr>
              <p14:xfrm>
                <a:off x="1845661" y="4269642"/>
                <a:ext cx="363960" cy="755640"/>
              </p14:xfrm>
            </p:contentPart>
          </mc:Choice>
          <mc:Fallback xmlns="">
            <p:pic>
              <p:nvPicPr>
                <p:cNvPr id="22" name="Encre 21">
                  <a:extLst>
                    <a:ext uri="{FF2B5EF4-FFF2-40B4-BE49-F238E27FC236}">
                      <a16:creationId xmlns:a16="http://schemas.microsoft.com/office/drawing/2014/main" xmlns="" xmlns:aink="http://schemas.microsoft.com/office/drawing/2016/ink" xmlns:p14="http://schemas.microsoft.com/office/powerpoint/2010/main" id="{FCAABA9B-1F87-AA46-FBEF-7F2025AC2805}"/>
                    </a:ext>
                  </a:extLst>
                </p:cNvPr>
                <p:cNvPicPr/>
                <p:nvPr/>
              </p:nvPicPr>
              <p:blipFill>
                <a:blip r:embed="rId22"/>
                <a:stretch>
                  <a:fillRect/>
                </a:stretch>
              </p:blipFill>
              <p:spPr>
                <a:xfrm>
                  <a:off x="1809661" y="4233642"/>
                  <a:ext cx="435600" cy="827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4" name="Encre 23">
                  <a:extLst>
                    <a:ext uri="{FF2B5EF4-FFF2-40B4-BE49-F238E27FC236}">
                      <a16:creationId xmlns:a16="http://schemas.microsoft.com/office/drawing/2014/main" id="{D5223E2F-3FD2-33BB-3F17-B5DD3A53D9A0}"/>
                    </a:ext>
                  </a:extLst>
                </p14:cNvPr>
                <p14:cNvContentPartPr/>
                <p14:nvPr/>
              </p14:nvContentPartPr>
              <p14:xfrm>
                <a:off x="2387821" y="4243362"/>
                <a:ext cx="45000" cy="851400"/>
              </p14:xfrm>
            </p:contentPart>
          </mc:Choice>
          <mc:Fallback xmlns="">
            <p:pic>
              <p:nvPicPr>
                <p:cNvPr id="24" name="Encre 23">
                  <a:extLst>
                    <a:ext uri="{FF2B5EF4-FFF2-40B4-BE49-F238E27FC236}">
                      <a16:creationId xmlns:a16="http://schemas.microsoft.com/office/drawing/2014/main" xmlns="" xmlns:aink="http://schemas.microsoft.com/office/drawing/2016/ink" xmlns:p14="http://schemas.microsoft.com/office/powerpoint/2010/main" id="{D5223E2F-3FD2-33BB-3F17-B5DD3A53D9A0}"/>
                    </a:ext>
                  </a:extLst>
                </p:cNvPr>
                <p:cNvPicPr/>
                <p:nvPr/>
              </p:nvPicPr>
              <p:blipFill>
                <a:blip r:embed="rId24"/>
                <a:stretch>
                  <a:fillRect/>
                </a:stretch>
              </p:blipFill>
              <p:spPr>
                <a:xfrm>
                  <a:off x="2351821" y="4207362"/>
                  <a:ext cx="116640" cy="923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6" name="Encre 25">
                  <a:extLst>
                    <a:ext uri="{FF2B5EF4-FFF2-40B4-BE49-F238E27FC236}">
                      <a16:creationId xmlns:a16="http://schemas.microsoft.com/office/drawing/2014/main" id="{41658781-9B62-0325-F036-BD2CCFCC7537}"/>
                    </a:ext>
                  </a:extLst>
                </p14:cNvPr>
                <p14:cNvContentPartPr/>
                <p14:nvPr/>
              </p14:nvContentPartPr>
              <p14:xfrm>
                <a:off x="2289901" y="4191882"/>
                <a:ext cx="195480" cy="42840"/>
              </p14:xfrm>
            </p:contentPart>
          </mc:Choice>
          <mc:Fallback xmlns="">
            <p:pic>
              <p:nvPicPr>
                <p:cNvPr id="26" name="Encre 25">
                  <a:extLst>
                    <a:ext uri="{FF2B5EF4-FFF2-40B4-BE49-F238E27FC236}">
                      <a16:creationId xmlns:a16="http://schemas.microsoft.com/office/drawing/2014/main" xmlns="" xmlns:aink="http://schemas.microsoft.com/office/drawing/2016/ink" xmlns:p14="http://schemas.microsoft.com/office/powerpoint/2010/main" id="{41658781-9B62-0325-F036-BD2CCFCC7537}"/>
                    </a:ext>
                  </a:extLst>
                </p:cNvPr>
                <p:cNvPicPr/>
                <p:nvPr/>
              </p:nvPicPr>
              <p:blipFill>
                <a:blip r:embed="rId26"/>
                <a:stretch>
                  <a:fillRect/>
                </a:stretch>
              </p:blipFill>
              <p:spPr>
                <a:xfrm>
                  <a:off x="2254261" y="4155882"/>
                  <a:ext cx="267120" cy="114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7" name="Encre 26">
                  <a:extLst>
                    <a:ext uri="{FF2B5EF4-FFF2-40B4-BE49-F238E27FC236}">
                      <a16:creationId xmlns:a16="http://schemas.microsoft.com/office/drawing/2014/main" id="{A4F3F638-B4FB-6917-432D-54264B5E7428}"/>
                    </a:ext>
                  </a:extLst>
                </p14:cNvPr>
                <p14:cNvContentPartPr/>
                <p14:nvPr/>
              </p14:nvContentPartPr>
              <p14:xfrm>
                <a:off x="2326981" y="5042202"/>
                <a:ext cx="176400" cy="96480"/>
              </p14:xfrm>
            </p:contentPart>
          </mc:Choice>
          <mc:Fallback xmlns="">
            <p:pic>
              <p:nvPicPr>
                <p:cNvPr id="27" name="Encre 26">
                  <a:extLst>
                    <a:ext uri="{FF2B5EF4-FFF2-40B4-BE49-F238E27FC236}">
                      <a16:creationId xmlns:a16="http://schemas.microsoft.com/office/drawing/2014/main" xmlns="" xmlns:aink="http://schemas.microsoft.com/office/drawing/2016/ink" xmlns:p14="http://schemas.microsoft.com/office/powerpoint/2010/main" id="{A4F3F638-B4FB-6917-432D-54264B5E7428}"/>
                    </a:ext>
                  </a:extLst>
                </p:cNvPr>
                <p:cNvPicPr/>
                <p:nvPr/>
              </p:nvPicPr>
              <p:blipFill>
                <a:blip r:embed="rId28"/>
                <a:stretch>
                  <a:fillRect/>
                </a:stretch>
              </p:blipFill>
              <p:spPr>
                <a:xfrm>
                  <a:off x="2291341" y="5006202"/>
                  <a:ext cx="248040" cy="168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9" name="Encre 28">
                  <a:extLst>
                    <a:ext uri="{FF2B5EF4-FFF2-40B4-BE49-F238E27FC236}">
                      <a16:creationId xmlns:a16="http://schemas.microsoft.com/office/drawing/2014/main" id="{7BB3EC90-62B6-DB13-5D30-322F439C64D5}"/>
                    </a:ext>
                  </a:extLst>
                </p14:cNvPr>
                <p14:cNvContentPartPr/>
                <p14:nvPr/>
              </p14:nvContentPartPr>
              <p14:xfrm>
                <a:off x="2289541" y="3959682"/>
                <a:ext cx="72360" cy="114120"/>
              </p14:xfrm>
            </p:contentPart>
          </mc:Choice>
          <mc:Fallback xmlns="">
            <p:pic>
              <p:nvPicPr>
                <p:cNvPr id="29" name="Encre 28">
                  <a:extLst>
                    <a:ext uri="{FF2B5EF4-FFF2-40B4-BE49-F238E27FC236}">
                      <a16:creationId xmlns:a16="http://schemas.microsoft.com/office/drawing/2014/main" xmlns="" xmlns:aink="http://schemas.microsoft.com/office/drawing/2016/ink" xmlns:p14="http://schemas.microsoft.com/office/powerpoint/2010/main" id="{7BB3EC90-62B6-DB13-5D30-322F439C64D5}"/>
                    </a:ext>
                  </a:extLst>
                </p:cNvPr>
                <p:cNvPicPr/>
                <p:nvPr/>
              </p:nvPicPr>
              <p:blipFill>
                <a:blip r:embed="rId30"/>
                <a:stretch>
                  <a:fillRect/>
                </a:stretch>
              </p:blipFill>
              <p:spPr>
                <a:xfrm>
                  <a:off x="2253901" y="3923682"/>
                  <a:ext cx="144000" cy="185760"/>
                </a:xfrm>
                <a:prstGeom prst="rect">
                  <a:avLst/>
                </a:prstGeom>
              </p:spPr>
            </p:pic>
          </mc:Fallback>
        </mc:AlternateContent>
      </p:grpSp>
    </p:spTree>
    <p:extLst>
      <p:ext uri="{BB962C8B-B14F-4D97-AF65-F5344CB8AC3E}">
        <p14:creationId xmlns:p14="http://schemas.microsoft.com/office/powerpoint/2010/main" val="2398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79ED-1F51-82AF-1C35-DD3F03A4D3A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C8F3281-F449-901A-32E5-28263E842696}"/>
              </a:ext>
            </a:extLst>
          </p:cNvPr>
          <p:cNvSpPr>
            <a:spLocks noGrp="1"/>
          </p:cNvSpPr>
          <p:nvPr>
            <p:ph type="sldNum" sz="quarter" idx="12"/>
          </p:nvPr>
        </p:nvSpPr>
        <p:spPr/>
        <p:txBody>
          <a:bodyPr/>
          <a:lstStyle/>
          <a:p>
            <a:fld id="{9E268824-B363-4558-82B1-76DB5ADEB9CB}" type="slidenum">
              <a:rPr lang="fr-FR" smtClean="0"/>
              <a:pPr/>
              <a:t>2</a:t>
            </a:fld>
            <a:endParaRPr lang="fr-FR"/>
          </a:p>
        </p:txBody>
      </p:sp>
      <p:sp>
        <p:nvSpPr>
          <p:cNvPr id="5" name="ZoneTexte 4">
            <a:extLst>
              <a:ext uri="{FF2B5EF4-FFF2-40B4-BE49-F238E27FC236}">
                <a16:creationId xmlns:a16="http://schemas.microsoft.com/office/drawing/2014/main" id="{2F0E5A5B-62A2-8813-9840-3B2CCBC77D91}"/>
              </a:ext>
            </a:extLst>
          </p:cNvPr>
          <p:cNvSpPr txBox="1"/>
          <p:nvPr/>
        </p:nvSpPr>
        <p:spPr>
          <a:xfrm>
            <a:off x="541537" y="136525"/>
            <a:ext cx="10892901" cy="6740307"/>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Traduction liturgique AELF</a:t>
            </a:r>
          </a:p>
          <a:p>
            <a:r>
              <a:rPr lang="fr-FR" sz="2400" dirty="0">
                <a:latin typeface="Times New Roman" panose="02020603050405020304" pitchFamily="18" charset="0"/>
                <a:cs typeface="Times New Roman" panose="02020603050405020304" pitchFamily="18" charset="0"/>
              </a:rPr>
              <a:t>01 Entré dans la ville de </a:t>
            </a:r>
            <a:r>
              <a:rPr lang="fr-FR" sz="2400" dirty="0">
                <a:solidFill>
                  <a:srgbClr val="FF0000"/>
                </a:solidFill>
                <a:latin typeface="Times New Roman" panose="02020603050405020304" pitchFamily="18" charset="0"/>
                <a:cs typeface="Times New Roman" panose="02020603050405020304" pitchFamily="18" charset="0"/>
              </a:rPr>
              <a:t>Jéricho</a:t>
            </a:r>
            <a:r>
              <a:rPr lang="fr-FR" sz="2400" dirty="0">
                <a:latin typeface="Times New Roman" panose="02020603050405020304" pitchFamily="18" charset="0"/>
                <a:cs typeface="Times New Roman" panose="02020603050405020304" pitchFamily="18" charset="0"/>
              </a:rPr>
              <a:t>, Jésus la </a:t>
            </a:r>
            <a:r>
              <a:rPr lang="fr-FR" sz="2400" dirty="0">
                <a:solidFill>
                  <a:srgbClr val="FF0000"/>
                </a:solidFill>
                <a:latin typeface="Times New Roman" panose="02020603050405020304" pitchFamily="18" charset="0"/>
                <a:cs typeface="Times New Roman" panose="02020603050405020304" pitchFamily="18" charset="0"/>
              </a:rPr>
              <a:t>traversait</a:t>
            </a:r>
            <a:r>
              <a:rPr lang="fr-FR" sz="2400" dirty="0">
                <a:latin typeface="Times New Roman" panose="02020603050405020304" pitchFamily="18" charset="0"/>
                <a:cs typeface="Times New Roman" panose="02020603050405020304" pitchFamily="18" charset="0"/>
              </a:rPr>
              <a:t>.</a:t>
            </a:r>
          </a:p>
          <a:p>
            <a:r>
              <a:rPr lang="fr-FR" sz="2400" dirty="0">
                <a:latin typeface="Times New Roman" panose="02020603050405020304" pitchFamily="18" charset="0"/>
                <a:cs typeface="Times New Roman" panose="02020603050405020304" pitchFamily="18" charset="0"/>
              </a:rPr>
              <a:t>02 Or, il y avait un homme du nom de </a:t>
            </a:r>
            <a:r>
              <a:rPr lang="fr-FR" sz="2400" dirty="0">
                <a:solidFill>
                  <a:srgbClr val="FF0000"/>
                </a:solidFill>
                <a:latin typeface="Times New Roman" panose="02020603050405020304" pitchFamily="18" charset="0"/>
                <a:cs typeface="Times New Roman" panose="02020603050405020304" pitchFamily="18" charset="0"/>
              </a:rPr>
              <a:t>Zachée</a:t>
            </a:r>
            <a:r>
              <a:rPr lang="fr-FR" sz="2400" dirty="0">
                <a:latin typeface="Times New Roman" panose="02020603050405020304" pitchFamily="18" charset="0"/>
                <a:cs typeface="Times New Roman" panose="02020603050405020304" pitchFamily="18" charset="0"/>
              </a:rPr>
              <a:t> ; il était le chef des collecteurs d’impôts, et c’était quelqu’un de </a:t>
            </a:r>
            <a:r>
              <a:rPr lang="fr-FR" sz="2400" dirty="0">
                <a:solidFill>
                  <a:srgbClr val="FF0000"/>
                </a:solidFill>
                <a:latin typeface="Times New Roman" panose="02020603050405020304" pitchFamily="18" charset="0"/>
                <a:cs typeface="Times New Roman" panose="02020603050405020304" pitchFamily="18" charset="0"/>
              </a:rPr>
              <a:t>riche</a:t>
            </a:r>
            <a:r>
              <a:rPr lang="fr-FR" sz="2400" dirty="0">
                <a:latin typeface="Times New Roman" panose="02020603050405020304" pitchFamily="18" charset="0"/>
                <a:cs typeface="Times New Roman" panose="02020603050405020304" pitchFamily="18" charset="0"/>
              </a:rPr>
              <a:t>.</a:t>
            </a:r>
          </a:p>
          <a:p>
            <a:r>
              <a:rPr lang="fr-FR" sz="2400" dirty="0">
                <a:latin typeface="Times New Roman" panose="02020603050405020304" pitchFamily="18" charset="0"/>
                <a:cs typeface="Times New Roman" panose="02020603050405020304" pitchFamily="18" charset="0"/>
              </a:rPr>
              <a:t>03 Il cherchait à voir qui était Jésus, mais il ne le pouvait pas à cause de la </a:t>
            </a:r>
            <a:r>
              <a:rPr lang="fr-FR" sz="2400" dirty="0">
                <a:solidFill>
                  <a:srgbClr val="FF0000"/>
                </a:solidFill>
                <a:latin typeface="Times New Roman" panose="02020603050405020304" pitchFamily="18" charset="0"/>
                <a:cs typeface="Times New Roman" panose="02020603050405020304" pitchFamily="18" charset="0"/>
              </a:rPr>
              <a:t>foule</a:t>
            </a:r>
            <a:r>
              <a:rPr lang="fr-FR" sz="2400" dirty="0">
                <a:latin typeface="Times New Roman" panose="02020603050405020304" pitchFamily="18" charset="0"/>
                <a:cs typeface="Times New Roman" panose="02020603050405020304" pitchFamily="18" charset="0"/>
              </a:rPr>
              <a:t>, car il était de </a:t>
            </a:r>
            <a:r>
              <a:rPr lang="fr-FR" sz="2400" dirty="0">
                <a:solidFill>
                  <a:srgbClr val="FF0000"/>
                </a:solidFill>
                <a:latin typeface="Times New Roman" panose="02020603050405020304" pitchFamily="18" charset="0"/>
                <a:cs typeface="Times New Roman" panose="02020603050405020304" pitchFamily="18" charset="0"/>
              </a:rPr>
              <a:t>petite taille.</a:t>
            </a:r>
          </a:p>
          <a:p>
            <a:r>
              <a:rPr lang="fr-FR" sz="2400" dirty="0">
                <a:latin typeface="Times New Roman" panose="02020603050405020304" pitchFamily="18" charset="0"/>
                <a:cs typeface="Times New Roman" panose="02020603050405020304" pitchFamily="18" charset="0"/>
              </a:rPr>
              <a:t>04 Il courut donc en avant et grimpa sur un sycomore pour voir Jésus qui allait passer par là.</a:t>
            </a:r>
          </a:p>
          <a:p>
            <a:r>
              <a:rPr lang="fr-FR" sz="2400" dirty="0">
                <a:latin typeface="Times New Roman" panose="02020603050405020304" pitchFamily="18" charset="0"/>
                <a:cs typeface="Times New Roman" panose="02020603050405020304" pitchFamily="18" charset="0"/>
              </a:rPr>
              <a:t>05 Arrivé à cet endroit, Jésus </a:t>
            </a:r>
            <a:r>
              <a:rPr lang="fr-FR" sz="2400" dirty="0">
                <a:solidFill>
                  <a:srgbClr val="FF0000"/>
                </a:solidFill>
                <a:latin typeface="Times New Roman" panose="02020603050405020304" pitchFamily="18" charset="0"/>
                <a:cs typeface="Times New Roman" panose="02020603050405020304" pitchFamily="18" charset="0"/>
              </a:rPr>
              <a:t>leva les yeux </a:t>
            </a:r>
            <a:r>
              <a:rPr lang="fr-FR" sz="2400" dirty="0">
                <a:latin typeface="Times New Roman" panose="02020603050405020304" pitchFamily="18" charset="0"/>
                <a:cs typeface="Times New Roman" panose="02020603050405020304" pitchFamily="18" charset="0"/>
              </a:rPr>
              <a:t>et lui dit : « Zachée, descends vite : aujourd’hui il faut que j’aille </a:t>
            </a:r>
            <a:r>
              <a:rPr lang="fr-FR" sz="2400" dirty="0">
                <a:solidFill>
                  <a:srgbClr val="FF0000"/>
                </a:solidFill>
                <a:latin typeface="Times New Roman" panose="02020603050405020304" pitchFamily="18" charset="0"/>
                <a:cs typeface="Times New Roman" panose="02020603050405020304" pitchFamily="18" charset="0"/>
              </a:rPr>
              <a:t>demeurer</a:t>
            </a:r>
            <a:r>
              <a:rPr lang="fr-FR" sz="2400" dirty="0">
                <a:latin typeface="Times New Roman" panose="02020603050405020304" pitchFamily="18" charset="0"/>
                <a:cs typeface="Times New Roman" panose="02020603050405020304" pitchFamily="18" charset="0"/>
              </a:rPr>
              <a:t> dans ta maison. »</a:t>
            </a:r>
          </a:p>
          <a:p>
            <a:r>
              <a:rPr lang="fr-FR" sz="2400" dirty="0">
                <a:latin typeface="Times New Roman" panose="02020603050405020304" pitchFamily="18" charset="0"/>
                <a:cs typeface="Times New Roman" panose="02020603050405020304" pitchFamily="18" charset="0"/>
              </a:rPr>
              <a:t>06 Vite, il descendit et reçut Jésus avec joie.</a:t>
            </a:r>
          </a:p>
          <a:p>
            <a:r>
              <a:rPr lang="fr-FR" sz="2400" dirty="0">
                <a:latin typeface="Times New Roman" panose="02020603050405020304" pitchFamily="18" charset="0"/>
                <a:cs typeface="Times New Roman" panose="02020603050405020304" pitchFamily="18" charset="0"/>
              </a:rPr>
              <a:t>07 Voyant cela, tous récriminaient : « Il est allé loger chez un homme qui est un </a:t>
            </a:r>
            <a:r>
              <a:rPr lang="fr-FR" sz="2400" dirty="0">
                <a:solidFill>
                  <a:srgbClr val="FF0000"/>
                </a:solidFill>
                <a:latin typeface="Times New Roman" panose="02020603050405020304" pitchFamily="18" charset="0"/>
                <a:cs typeface="Times New Roman" panose="02020603050405020304" pitchFamily="18" charset="0"/>
              </a:rPr>
              <a:t>pécheur.</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08 Zachée, </a:t>
            </a:r>
            <a:r>
              <a:rPr lang="fr-FR" sz="2400" dirty="0">
                <a:solidFill>
                  <a:srgbClr val="FF0000"/>
                </a:solidFill>
                <a:latin typeface="Times New Roman" panose="02020603050405020304" pitchFamily="18" charset="0"/>
                <a:cs typeface="Times New Roman" panose="02020603050405020304" pitchFamily="18" charset="0"/>
              </a:rPr>
              <a:t>debout</a:t>
            </a:r>
            <a:r>
              <a:rPr lang="fr-FR" sz="2400" dirty="0">
                <a:latin typeface="Times New Roman" panose="02020603050405020304" pitchFamily="18" charset="0"/>
                <a:cs typeface="Times New Roman" panose="02020603050405020304" pitchFamily="18" charset="0"/>
              </a:rPr>
              <a:t>, s’adressa au Seigneur : « Voici, Seigneur : </a:t>
            </a:r>
            <a:r>
              <a:rPr lang="fr-FR" sz="2400" dirty="0">
                <a:solidFill>
                  <a:srgbClr val="FF0000"/>
                </a:solidFill>
                <a:latin typeface="Times New Roman" panose="02020603050405020304" pitchFamily="18" charset="0"/>
                <a:cs typeface="Times New Roman" panose="02020603050405020304" pitchFamily="18" charset="0"/>
              </a:rPr>
              <a:t>je fais don </a:t>
            </a:r>
            <a:r>
              <a:rPr lang="fr-FR" sz="2400" dirty="0">
                <a:latin typeface="Times New Roman" panose="02020603050405020304" pitchFamily="18" charset="0"/>
                <a:cs typeface="Times New Roman" panose="02020603050405020304" pitchFamily="18" charset="0"/>
              </a:rPr>
              <a:t>aux pauvres de la moitié de mes biens, et si j’ai fait du tort à quelqu’un, je vais lui</a:t>
            </a:r>
          </a:p>
          <a:p>
            <a:r>
              <a:rPr lang="fr-FR" sz="2400" dirty="0">
                <a:latin typeface="Times New Roman" panose="02020603050405020304" pitchFamily="18" charset="0"/>
                <a:cs typeface="Times New Roman" panose="02020603050405020304" pitchFamily="18" charset="0"/>
              </a:rPr>
              <a:t>rendre </a:t>
            </a:r>
            <a:r>
              <a:rPr lang="fr-FR" sz="2400" dirty="0">
                <a:solidFill>
                  <a:srgbClr val="FF0000"/>
                </a:solidFill>
                <a:latin typeface="Times New Roman" panose="02020603050405020304" pitchFamily="18" charset="0"/>
                <a:cs typeface="Times New Roman" panose="02020603050405020304" pitchFamily="18" charset="0"/>
              </a:rPr>
              <a:t>quatre fois plus</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09 Alors Jésus dit à son sujet : « Aujourd’hui, </a:t>
            </a:r>
            <a:r>
              <a:rPr lang="fr-FR" sz="2400" dirty="0">
                <a:solidFill>
                  <a:srgbClr val="FF0000"/>
                </a:solidFill>
                <a:latin typeface="Times New Roman" panose="02020603050405020304" pitchFamily="18" charset="0"/>
                <a:cs typeface="Times New Roman" panose="02020603050405020304" pitchFamily="18" charset="0"/>
              </a:rPr>
              <a:t>le salut </a:t>
            </a:r>
            <a:r>
              <a:rPr lang="fr-FR" sz="2400" dirty="0">
                <a:latin typeface="Times New Roman" panose="02020603050405020304" pitchFamily="18" charset="0"/>
                <a:cs typeface="Times New Roman" panose="02020603050405020304" pitchFamily="18" charset="0"/>
              </a:rPr>
              <a:t>est arrivé pour cette maison, car lui aussi est un </a:t>
            </a:r>
            <a:r>
              <a:rPr lang="fr-FR" sz="2400" dirty="0">
                <a:solidFill>
                  <a:srgbClr val="FF0000"/>
                </a:solidFill>
                <a:latin typeface="Times New Roman" panose="02020603050405020304" pitchFamily="18" charset="0"/>
                <a:cs typeface="Times New Roman" panose="02020603050405020304" pitchFamily="18" charset="0"/>
              </a:rPr>
              <a:t>fils d’Abraham</a:t>
            </a:r>
            <a:r>
              <a:rPr lang="fr-F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841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FAF3-0F08-224D-5E6D-817AEC98C34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59C438E-DD98-CE4F-5179-9316378433E8}"/>
              </a:ext>
            </a:extLst>
          </p:cNvPr>
          <p:cNvSpPr/>
          <p:nvPr/>
        </p:nvSpPr>
        <p:spPr>
          <a:xfrm>
            <a:off x="1748276" y="1892148"/>
            <a:ext cx="8974358" cy="27459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03 </a:t>
            </a:r>
            <a:r>
              <a:rPr lang="fr-FR" sz="3600" b="1" dirty="0">
                <a:solidFill>
                  <a:schemeClr val="tx1"/>
                </a:solidFill>
                <a:effectLst/>
                <a:latin typeface="Times New Roman" panose="02020603050405020304" pitchFamily="18" charset="0"/>
                <a:ea typeface="Calibri" panose="020F0502020204030204" pitchFamily="34" charset="0"/>
              </a:rPr>
              <a:t>Il cherchait à voir qui était Jésus, </a:t>
            </a:r>
            <a:br>
              <a:rPr lang="fr-FR" sz="3600" b="1" dirty="0">
                <a:solidFill>
                  <a:schemeClr val="tx1"/>
                </a:solidFill>
                <a:effectLst/>
                <a:latin typeface="Times New Roman" panose="02020603050405020304" pitchFamily="18" charset="0"/>
                <a:ea typeface="Calibri" panose="020F0502020204030204" pitchFamily="34" charset="0"/>
              </a:rPr>
            </a:br>
            <a:r>
              <a:rPr lang="fr-FR" sz="3600" b="1" dirty="0">
                <a:solidFill>
                  <a:schemeClr val="tx1"/>
                </a:solidFill>
                <a:effectLst/>
                <a:latin typeface="Times New Roman" panose="02020603050405020304" pitchFamily="18" charset="0"/>
                <a:ea typeface="Calibri" panose="020F0502020204030204" pitchFamily="34" charset="0"/>
              </a:rPr>
              <a:t>mais il ne le pouvait pas à cause de la </a:t>
            </a:r>
            <a:r>
              <a:rPr lang="fr-FR" sz="3600" b="1" dirty="0">
                <a:solidFill>
                  <a:srgbClr val="FF0000"/>
                </a:solidFill>
                <a:effectLst/>
                <a:latin typeface="Times New Roman" panose="02020603050405020304" pitchFamily="18" charset="0"/>
                <a:ea typeface="Calibri" panose="020F0502020204030204" pitchFamily="34" charset="0"/>
              </a:rPr>
              <a:t>foule, </a:t>
            </a:r>
            <a:r>
              <a:rPr lang="fr-FR" sz="3600" b="1" dirty="0">
                <a:solidFill>
                  <a:schemeClr val="tx1"/>
                </a:solidFill>
                <a:effectLst/>
                <a:latin typeface="Times New Roman" panose="02020603050405020304" pitchFamily="18" charset="0"/>
                <a:ea typeface="Calibri" panose="020F0502020204030204" pitchFamily="34" charset="0"/>
              </a:rPr>
              <a:t>car il était de petite taille.</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4476EADB-6161-F038-B4CB-D51B71147BBC}"/>
              </a:ext>
            </a:extLst>
          </p:cNvPr>
          <p:cNvSpPr>
            <a:spLocks noGrp="1"/>
          </p:cNvSpPr>
          <p:nvPr>
            <p:ph type="sldNum" sz="quarter" idx="12"/>
          </p:nvPr>
        </p:nvSpPr>
        <p:spPr/>
        <p:txBody>
          <a:bodyPr/>
          <a:lstStyle/>
          <a:p>
            <a:fld id="{9E268824-B363-4558-82B1-76DB5ADEB9CB}" type="slidenum">
              <a:rPr lang="fr-FR" smtClean="0"/>
              <a:pPr/>
              <a:t>20</a:t>
            </a:fld>
            <a:endParaRPr lang="fr-FR"/>
          </a:p>
        </p:txBody>
      </p:sp>
    </p:spTree>
    <p:extLst>
      <p:ext uri="{BB962C8B-B14F-4D97-AF65-F5344CB8AC3E}">
        <p14:creationId xmlns:p14="http://schemas.microsoft.com/office/powerpoint/2010/main" val="75730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F9CE0-7C24-359D-78FB-8B1F3A36026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2E4E8B7-A7A1-49BD-EA8B-B48B2C694BF5}"/>
              </a:ext>
            </a:extLst>
          </p:cNvPr>
          <p:cNvSpPr/>
          <p:nvPr/>
        </p:nvSpPr>
        <p:spPr>
          <a:xfrm>
            <a:off x="2056183" y="580039"/>
            <a:ext cx="8640572" cy="181810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Quelle est cette foule qui empêche de voir ?</a:t>
            </a:r>
          </a:p>
          <a:p>
            <a:pPr algn="ctr"/>
            <a:r>
              <a:rPr lang="fr-FR" sz="3600" dirty="0">
                <a:solidFill>
                  <a:schemeClr val="tx1"/>
                </a:solidFill>
                <a:latin typeface="Times New Roman" panose="02020603050405020304" pitchFamily="18" charset="0"/>
                <a:ea typeface="Calibri" panose="020F0502020204030204" pitchFamily="34" charset="0"/>
              </a:rPr>
              <a:t>Pourquoi empêche-t-elle de voir Jésus ?</a:t>
            </a:r>
          </a:p>
        </p:txBody>
      </p:sp>
      <p:sp>
        <p:nvSpPr>
          <p:cNvPr id="8" name="Espace réservé du numéro de diapositive 7">
            <a:extLst>
              <a:ext uri="{FF2B5EF4-FFF2-40B4-BE49-F238E27FC236}">
                <a16:creationId xmlns:a16="http://schemas.microsoft.com/office/drawing/2014/main" id="{B9D8D8C7-1910-9BD3-857F-1148CC534429}"/>
              </a:ext>
            </a:extLst>
          </p:cNvPr>
          <p:cNvSpPr>
            <a:spLocks noGrp="1"/>
          </p:cNvSpPr>
          <p:nvPr>
            <p:ph type="sldNum" sz="quarter" idx="12"/>
          </p:nvPr>
        </p:nvSpPr>
        <p:spPr/>
        <p:txBody>
          <a:bodyPr/>
          <a:lstStyle/>
          <a:p>
            <a:fld id="{9E268824-B363-4558-82B1-76DB5ADEB9CB}" type="slidenum">
              <a:rPr lang="fr-FR" smtClean="0"/>
              <a:pPr/>
              <a:t>21</a:t>
            </a:fld>
            <a:endParaRPr lang="fr-FR"/>
          </a:p>
        </p:txBody>
      </p:sp>
      <p:sp>
        <p:nvSpPr>
          <p:cNvPr id="6" name="Rectangle : coins arrondis 5">
            <a:extLst>
              <a:ext uri="{FF2B5EF4-FFF2-40B4-BE49-F238E27FC236}">
                <a16:creationId xmlns:a16="http://schemas.microsoft.com/office/drawing/2014/main" id="{07255A2C-66D2-916B-A35D-FA47F95CE454}"/>
              </a:ext>
            </a:extLst>
          </p:cNvPr>
          <p:cNvSpPr/>
          <p:nvPr/>
        </p:nvSpPr>
        <p:spPr>
          <a:xfrm>
            <a:off x="5715491" y="4393275"/>
            <a:ext cx="5790218" cy="132097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600" dirty="0">
              <a:solidFill>
                <a:schemeClr val="tx1"/>
              </a:solidFill>
              <a:latin typeface="Times New Roman" panose="02020603050405020304" pitchFamily="18" charset="0"/>
              <a:ea typeface="Calibri" panose="020F0502020204030204" pitchFamily="34" charset="0"/>
            </a:endParaRPr>
          </a:p>
          <a:p>
            <a:pPr algn="ctr"/>
            <a:r>
              <a:rPr lang="fr-FR" sz="3600" dirty="0">
                <a:solidFill>
                  <a:schemeClr val="tx1"/>
                </a:solidFill>
                <a:latin typeface="Times New Roman" panose="02020603050405020304" pitchFamily="18" charset="0"/>
                <a:ea typeface="Calibri" panose="020F0502020204030204" pitchFamily="34" charset="0"/>
              </a:rPr>
              <a:t>As-tu déjà entendu parler de foule dans la Bible ?</a:t>
            </a:r>
          </a:p>
          <a:p>
            <a:pPr algn="ctr">
              <a:lnSpc>
                <a:spcPct val="115000"/>
              </a:lnSpc>
              <a:spcAft>
                <a:spcPts val="1000"/>
              </a:spcAft>
            </a:pPr>
            <a:endParaRPr lang="fr-FR" sz="2800" dirty="0">
              <a:solidFill>
                <a:schemeClr val="tx1"/>
              </a:solidFill>
              <a:latin typeface="Calibri" panose="020F0502020204030204" pitchFamily="34" charset="0"/>
              <a:ea typeface="Calibri" panose="020F0502020204030204" pitchFamily="34" charset="0"/>
            </a:endParaRPr>
          </a:p>
        </p:txBody>
      </p:sp>
      <p:sp>
        <p:nvSpPr>
          <p:cNvPr id="4" name="ZoneTexte 3">
            <a:extLst>
              <a:ext uri="{FF2B5EF4-FFF2-40B4-BE49-F238E27FC236}">
                <a16:creationId xmlns:a16="http://schemas.microsoft.com/office/drawing/2014/main" id="{8175A773-01CA-77F1-33C8-6E81144E9C75}"/>
              </a:ext>
            </a:extLst>
          </p:cNvPr>
          <p:cNvSpPr txBox="1"/>
          <p:nvPr/>
        </p:nvSpPr>
        <p:spPr>
          <a:xfrm>
            <a:off x="417187" y="261475"/>
            <a:ext cx="870075"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foule</a:t>
            </a:r>
            <a:endParaRPr lang="fr-FR" dirty="0"/>
          </a:p>
        </p:txBody>
      </p:sp>
      <p:pic>
        <p:nvPicPr>
          <p:cNvPr id="9" name="Image 8">
            <a:extLst>
              <a:ext uri="{FF2B5EF4-FFF2-40B4-BE49-F238E27FC236}">
                <a16:creationId xmlns:a16="http://schemas.microsoft.com/office/drawing/2014/main" id="{A8E11FCE-5FDC-CCA0-3AE6-C4A0267E1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14" y="3152955"/>
            <a:ext cx="5137212" cy="3298090"/>
          </a:xfrm>
          <a:prstGeom prst="rect">
            <a:avLst/>
          </a:prstGeom>
        </p:spPr>
      </p:pic>
    </p:spTree>
    <p:extLst>
      <p:ext uri="{BB962C8B-B14F-4D97-AF65-F5344CB8AC3E}">
        <p14:creationId xmlns:p14="http://schemas.microsoft.com/office/powerpoint/2010/main" val="3557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35C3-CCEE-307E-527A-2E92EF06524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9F717DC-06BA-3F06-2CE2-E32FE0FB2AAA}"/>
              </a:ext>
            </a:extLst>
          </p:cNvPr>
          <p:cNvSpPr>
            <a:spLocks noGrp="1"/>
          </p:cNvSpPr>
          <p:nvPr>
            <p:ph type="sldNum" sz="quarter" idx="12"/>
          </p:nvPr>
        </p:nvSpPr>
        <p:spPr/>
        <p:txBody>
          <a:bodyPr/>
          <a:lstStyle/>
          <a:p>
            <a:fld id="{9E268824-B363-4558-82B1-76DB5ADEB9CB}" type="slidenum">
              <a:rPr lang="fr-FR" smtClean="0"/>
              <a:pPr/>
              <a:t>22</a:t>
            </a:fld>
            <a:endParaRPr lang="fr-FR"/>
          </a:p>
        </p:txBody>
      </p:sp>
      <p:sp>
        <p:nvSpPr>
          <p:cNvPr id="4" name="Rectangle : coins arrondis 3">
            <a:extLst>
              <a:ext uri="{FF2B5EF4-FFF2-40B4-BE49-F238E27FC236}">
                <a16:creationId xmlns:a16="http://schemas.microsoft.com/office/drawing/2014/main" id="{D997DF7E-38D5-209C-F0D8-0A6FF70ECF33}"/>
              </a:ext>
            </a:extLst>
          </p:cNvPr>
          <p:cNvSpPr/>
          <p:nvPr/>
        </p:nvSpPr>
        <p:spPr>
          <a:xfrm>
            <a:off x="414316" y="723140"/>
            <a:ext cx="11363367" cy="3193252"/>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dirty="0">
                <a:solidFill>
                  <a:srgbClr val="000000"/>
                </a:solidFill>
                <a:latin typeface="Times New Roman" panose="02020603050405020304" pitchFamily="18" charset="0"/>
                <a:ea typeface="Calibri" panose="020F0502020204030204" pitchFamily="34" charset="0"/>
              </a:rPr>
              <a:t>La foule fait souvent obstacle à l’action de Jésus. </a:t>
            </a:r>
          </a:p>
          <a:p>
            <a:r>
              <a:rPr lang="fr-FR" sz="2800" dirty="0">
                <a:solidFill>
                  <a:srgbClr val="000000"/>
                </a:solidFill>
                <a:latin typeface="Times New Roman" panose="02020603050405020304" pitchFamily="18" charset="0"/>
                <a:ea typeface="Calibri" panose="020F0502020204030204" pitchFamily="34" charset="0"/>
              </a:rPr>
              <a:t>Par exemple le paralytique de Capharnaüm :</a:t>
            </a:r>
          </a:p>
          <a:p>
            <a:r>
              <a:rPr lang="fr-FR" sz="2800" b="1" dirty="0">
                <a:solidFill>
                  <a:srgbClr val="000000"/>
                </a:solidFill>
                <a:latin typeface="Times New Roman" panose="02020603050405020304" pitchFamily="18" charset="0"/>
                <a:ea typeface="Calibri" panose="020F0502020204030204" pitchFamily="34" charset="0"/>
              </a:rPr>
              <a:t>Marc 2, 3-4 </a:t>
            </a:r>
            <a:r>
              <a:rPr lang="fr-FR" sz="2800" i="1" dirty="0">
                <a:solidFill>
                  <a:srgbClr val="000000"/>
                </a:solidFill>
                <a:latin typeface="Times New Roman" panose="02020603050405020304" pitchFamily="18" charset="0"/>
                <a:ea typeface="Calibri" panose="020F0502020204030204" pitchFamily="34" charset="0"/>
              </a:rPr>
              <a:t>Arrivent des gens qui lui amènent un paralysé, porté par quatre hommes. Comme ils ne peuvent l’approcher à cause de la foule, ils découvrent le toit au-dessus de lui, ils font une ouverture, et descendent le brancard sur lequel était couché le paralysé.</a:t>
            </a:r>
            <a:endParaRPr lang="fr-FR" sz="2800" dirty="0">
              <a:solidFill>
                <a:srgbClr val="000000"/>
              </a:solidFill>
              <a:latin typeface="Times New Roman" panose="02020603050405020304" pitchFamily="18" charset="0"/>
              <a:ea typeface="Calibri" panose="020F0502020204030204" pitchFamily="34" charset="0"/>
            </a:endParaRPr>
          </a:p>
          <a:p>
            <a:r>
              <a:rPr lang="fr-FR" sz="2800" dirty="0">
                <a:solidFill>
                  <a:srgbClr val="000000"/>
                </a:solidFill>
                <a:latin typeface="Times New Roman" panose="02020603050405020304" pitchFamily="18" charset="0"/>
                <a:ea typeface="Calibri" panose="020F0502020204030204" pitchFamily="34" charset="0"/>
              </a:rPr>
              <a:t>La foule acclame Jésus le jour des rameaux, le condamne à mort ensuite.</a:t>
            </a:r>
            <a:endParaRPr lang="fr-FR" sz="2800" dirty="0">
              <a:solidFill>
                <a:schemeClr val="tx1"/>
              </a:solidFill>
              <a:latin typeface="Calibri" panose="020F0502020204030204" pitchFamily="34" charset="0"/>
              <a:ea typeface="Calibri" panose="020F0502020204030204" pitchFamily="34" charset="0"/>
            </a:endParaRPr>
          </a:p>
        </p:txBody>
      </p:sp>
      <p:sp>
        <p:nvSpPr>
          <p:cNvPr id="6" name="ZoneTexte 5">
            <a:extLst>
              <a:ext uri="{FF2B5EF4-FFF2-40B4-BE49-F238E27FC236}">
                <a16:creationId xmlns:a16="http://schemas.microsoft.com/office/drawing/2014/main" id="{BE6A68C8-8264-B6E1-EF47-A1B0AE6F7F82}"/>
              </a:ext>
            </a:extLst>
          </p:cNvPr>
          <p:cNvSpPr txBox="1"/>
          <p:nvPr/>
        </p:nvSpPr>
        <p:spPr>
          <a:xfrm>
            <a:off x="417187" y="261475"/>
            <a:ext cx="861197"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foule</a:t>
            </a:r>
            <a:endParaRPr lang="fr-FR" dirty="0"/>
          </a:p>
        </p:txBody>
      </p:sp>
      <p:sp>
        <p:nvSpPr>
          <p:cNvPr id="2" name="Rectangle : coins arrondis 1">
            <a:extLst>
              <a:ext uri="{FF2B5EF4-FFF2-40B4-BE49-F238E27FC236}">
                <a16:creationId xmlns:a16="http://schemas.microsoft.com/office/drawing/2014/main" id="{AA1AA0C6-09C3-C0CA-8997-C90FD22C95B9}"/>
              </a:ext>
            </a:extLst>
          </p:cNvPr>
          <p:cNvSpPr/>
          <p:nvPr/>
        </p:nvSpPr>
        <p:spPr>
          <a:xfrm>
            <a:off x="414316" y="4355066"/>
            <a:ext cx="11307975" cy="2183846"/>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Luc 19, 36-37 </a:t>
            </a:r>
            <a:r>
              <a:rPr lang="fr-FR" sz="2800" i="1" dirty="0">
                <a:solidFill>
                  <a:schemeClr val="tx1"/>
                </a:solidFill>
                <a:latin typeface="Times New Roman" panose="02020603050405020304" pitchFamily="18" charset="0"/>
                <a:cs typeface="Times New Roman" panose="02020603050405020304" pitchFamily="18" charset="0"/>
              </a:rPr>
              <a:t> À mesure que Jésus avançait, les gens étendaient leurs manteaux sur le chemin. Alors que déjà Jésus approchait de la descente du mont des Oliviers, toute la foule des disciples, remplie de joie, se mit à louer Dieu à pleine voix pour tous les miracles qu’ils avaient vus.</a:t>
            </a:r>
          </a:p>
          <a:p>
            <a:pPr algn="ctr"/>
            <a:endParaRPr lang="fr-FR" dirty="0"/>
          </a:p>
        </p:txBody>
      </p:sp>
    </p:spTree>
    <p:extLst>
      <p:ext uri="{BB962C8B-B14F-4D97-AF65-F5344CB8AC3E}">
        <p14:creationId xmlns:p14="http://schemas.microsoft.com/office/powerpoint/2010/main" val="39335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F649-B5E4-AAF0-3ECD-6629CD5F47AB}"/>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7CDE9F3F-FA67-B525-9063-1A63FA72D176}"/>
              </a:ext>
            </a:extLst>
          </p:cNvPr>
          <p:cNvSpPr/>
          <p:nvPr/>
        </p:nvSpPr>
        <p:spPr>
          <a:xfrm>
            <a:off x="1759790" y="4119565"/>
            <a:ext cx="9782354" cy="2203597"/>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ta vie y a-t-il des obstacles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à ta rencontre avec Jésus ?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venir au caté,</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répondre à l’invitation du dimanche (la messe) ?</a:t>
            </a:r>
          </a:p>
        </p:txBody>
      </p:sp>
      <p:sp>
        <p:nvSpPr>
          <p:cNvPr id="3" name="Espace réservé du numéro de diapositive 2">
            <a:extLst>
              <a:ext uri="{FF2B5EF4-FFF2-40B4-BE49-F238E27FC236}">
                <a16:creationId xmlns:a16="http://schemas.microsoft.com/office/drawing/2014/main" id="{0014833F-7533-35D4-7117-48431BD334D2}"/>
              </a:ext>
            </a:extLst>
          </p:cNvPr>
          <p:cNvSpPr>
            <a:spLocks noGrp="1"/>
          </p:cNvSpPr>
          <p:nvPr>
            <p:ph type="sldNum" sz="quarter" idx="12"/>
          </p:nvPr>
        </p:nvSpPr>
        <p:spPr/>
        <p:txBody>
          <a:bodyPr/>
          <a:lstStyle/>
          <a:p>
            <a:fld id="{9E268824-B363-4558-82B1-76DB5ADEB9CB}" type="slidenum">
              <a:rPr lang="fr-FR" smtClean="0"/>
              <a:pPr/>
              <a:t>23</a:t>
            </a:fld>
            <a:endParaRPr lang="fr-FR" dirty="0"/>
          </a:p>
        </p:txBody>
      </p:sp>
      <p:sp>
        <p:nvSpPr>
          <p:cNvPr id="5" name="Rectangle : coins arrondis 4">
            <a:extLst>
              <a:ext uri="{FF2B5EF4-FFF2-40B4-BE49-F238E27FC236}">
                <a16:creationId xmlns:a16="http://schemas.microsoft.com/office/drawing/2014/main" id="{6389DD1C-84E0-821B-FA19-7742A05FA458}"/>
              </a:ext>
            </a:extLst>
          </p:cNvPr>
          <p:cNvSpPr/>
          <p:nvPr/>
        </p:nvSpPr>
        <p:spPr>
          <a:xfrm>
            <a:off x="595222" y="738271"/>
            <a:ext cx="8334555" cy="295383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foule empêche Zachée de voir Jésus.</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Elle est un obstacle à la rencontre.</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foule a mis Zachée à l’écart de la société</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parce qu’elle le considère comme un traître,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pécheur ; il prend leur argent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le donner aux Romains.</a:t>
            </a:r>
          </a:p>
          <a:p>
            <a:pPr algn="ct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71D76D1-E095-26FA-93B0-6BD319A821D0}"/>
              </a:ext>
            </a:extLst>
          </p:cNvPr>
          <p:cNvSpPr txBox="1"/>
          <p:nvPr/>
        </p:nvSpPr>
        <p:spPr>
          <a:xfrm>
            <a:off x="150858" y="130392"/>
            <a:ext cx="85232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foule</a:t>
            </a:r>
            <a:endParaRPr lang="fr-FR" dirty="0"/>
          </a:p>
        </p:txBody>
      </p:sp>
      <p:pic>
        <p:nvPicPr>
          <p:cNvPr id="11" name="Image 10">
            <a:extLst>
              <a:ext uri="{FF2B5EF4-FFF2-40B4-BE49-F238E27FC236}">
                <a16:creationId xmlns:a16="http://schemas.microsoft.com/office/drawing/2014/main" id="{2D1B89C2-B2E6-1887-33B3-AB7850259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8842" y="211702"/>
            <a:ext cx="3330924" cy="2138453"/>
          </a:xfrm>
          <a:prstGeom prst="rect">
            <a:avLst/>
          </a:prstGeom>
        </p:spPr>
      </p:pic>
    </p:spTree>
    <p:extLst>
      <p:ext uri="{BB962C8B-B14F-4D97-AF65-F5344CB8AC3E}">
        <p14:creationId xmlns:p14="http://schemas.microsoft.com/office/powerpoint/2010/main" val="3854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740A-1776-BE61-975B-EC7828A1E7E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6597EF0-F191-2004-5A33-700DC47809DA}"/>
              </a:ext>
            </a:extLst>
          </p:cNvPr>
          <p:cNvSpPr/>
          <p:nvPr/>
        </p:nvSpPr>
        <p:spPr>
          <a:xfrm>
            <a:off x="1869015" y="2106670"/>
            <a:ext cx="8926136" cy="275862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03 </a:t>
            </a:r>
            <a:r>
              <a:rPr lang="fr-FR" sz="3600" b="1" dirty="0">
                <a:solidFill>
                  <a:schemeClr val="tx1"/>
                </a:solidFill>
                <a:effectLst/>
                <a:latin typeface="Times New Roman" panose="02020603050405020304" pitchFamily="18" charset="0"/>
                <a:ea typeface="Calibri" panose="020F0502020204030204" pitchFamily="34" charset="0"/>
              </a:rPr>
              <a:t>Il cherchait à voir qui était Jésus, </a:t>
            </a:r>
          </a:p>
          <a:p>
            <a:pPr>
              <a:lnSpc>
                <a:spcPct val="115000"/>
              </a:lnSpc>
              <a:spcAft>
                <a:spcPts val="1000"/>
              </a:spcAft>
            </a:pPr>
            <a:r>
              <a:rPr lang="fr-FR" sz="3600" b="1" dirty="0">
                <a:solidFill>
                  <a:schemeClr val="tx1"/>
                </a:solidFill>
                <a:effectLst/>
                <a:latin typeface="Times New Roman" panose="02020603050405020304" pitchFamily="18" charset="0"/>
                <a:ea typeface="Calibri" panose="020F0502020204030204" pitchFamily="34" charset="0"/>
              </a:rPr>
              <a:t>mais il ne le pouvait pas à cause de la foule, car il était de </a:t>
            </a:r>
            <a:r>
              <a:rPr lang="fr-FR" sz="3600" b="1" dirty="0">
                <a:solidFill>
                  <a:srgbClr val="FF0000"/>
                </a:solidFill>
                <a:effectLst/>
                <a:latin typeface="Times New Roman" panose="02020603050405020304" pitchFamily="18" charset="0"/>
                <a:ea typeface="Calibri" panose="020F0502020204030204" pitchFamily="34" charset="0"/>
              </a:rPr>
              <a:t>petite taille.</a:t>
            </a:r>
            <a:endParaRPr lang="fr-FR" sz="3600" b="1" i="1"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521C3DA-0513-AC58-3579-AD5359B89622}"/>
              </a:ext>
            </a:extLst>
          </p:cNvPr>
          <p:cNvSpPr>
            <a:spLocks noGrp="1"/>
          </p:cNvSpPr>
          <p:nvPr>
            <p:ph type="sldNum" sz="quarter" idx="12"/>
          </p:nvPr>
        </p:nvSpPr>
        <p:spPr/>
        <p:txBody>
          <a:bodyPr/>
          <a:lstStyle/>
          <a:p>
            <a:fld id="{9E268824-B363-4558-82B1-76DB5ADEB9CB}" type="slidenum">
              <a:rPr lang="fr-FR" smtClean="0"/>
              <a:pPr/>
              <a:t>24</a:t>
            </a:fld>
            <a:endParaRPr lang="fr-FR"/>
          </a:p>
        </p:txBody>
      </p:sp>
    </p:spTree>
    <p:extLst>
      <p:ext uri="{BB962C8B-B14F-4D97-AF65-F5344CB8AC3E}">
        <p14:creationId xmlns:p14="http://schemas.microsoft.com/office/powerpoint/2010/main" val="169474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F7EF-203B-6F9F-89A8-01C7C217888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2F2ABA1-406E-94E6-B889-B5014A5BF1A8}"/>
              </a:ext>
            </a:extLst>
          </p:cNvPr>
          <p:cNvSpPr/>
          <p:nvPr/>
        </p:nvSpPr>
        <p:spPr>
          <a:xfrm>
            <a:off x="3115214" y="1663655"/>
            <a:ext cx="6508180" cy="147989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Est-ce important de signaler </a:t>
            </a:r>
          </a:p>
          <a:p>
            <a:pPr algn="ctr"/>
            <a:r>
              <a:rPr lang="fr-FR" sz="3200" dirty="0">
                <a:solidFill>
                  <a:schemeClr val="tx1"/>
                </a:solidFill>
                <a:latin typeface="Times New Roman" panose="02020603050405020304" pitchFamily="18" charset="0"/>
                <a:ea typeface="Calibri" panose="020F0502020204030204" pitchFamily="34" charset="0"/>
              </a:rPr>
              <a:t>sa petite taille ?</a:t>
            </a:r>
          </a:p>
        </p:txBody>
      </p:sp>
      <p:sp>
        <p:nvSpPr>
          <p:cNvPr id="8" name="Espace réservé du numéro de diapositive 7">
            <a:extLst>
              <a:ext uri="{FF2B5EF4-FFF2-40B4-BE49-F238E27FC236}">
                <a16:creationId xmlns:a16="http://schemas.microsoft.com/office/drawing/2014/main" id="{6C196152-07BD-26E3-B389-C629342DF42B}"/>
              </a:ext>
            </a:extLst>
          </p:cNvPr>
          <p:cNvSpPr>
            <a:spLocks noGrp="1"/>
          </p:cNvSpPr>
          <p:nvPr>
            <p:ph type="sldNum" sz="quarter" idx="12"/>
          </p:nvPr>
        </p:nvSpPr>
        <p:spPr/>
        <p:txBody>
          <a:bodyPr/>
          <a:lstStyle/>
          <a:p>
            <a:fld id="{9E268824-B363-4558-82B1-76DB5ADEB9CB}" type="slidenum">
              <a:rPr lang="fr-FR" smtClean="0"/>
              <a:pPr/>
              <a:t>25</a:t>
            </a:fld>
            <a:endParaRPr lang="fr-FR"/>
          </a:p>
        </p:txBody>
      </p:sp>
      <p:sp>
        <p:nvSpPr>
          <p:cNvPr id="5" name="Rectangle : coins arrondis 4">
            <a:extLst>
              <a:ext uri="{FF2B5EF4-FFF2-40B4-BE49-F238E27FC236}">
                <a16:creationId xmlns:a16="http://schemas.microsoft.com/office/drawing/2014/main" id="{3028C52C-D1BA-DBDF-756B-73CAFB014A36}"/>
              </a:ext>
            </a:extLst>
          </p:cNvPr>
          <p:cNvSpPr/>
          <p:nvPr/>
        </p:nvSpPr>
        <p:spPr>
          <a:xfrm>
            <a:off x="2902113" y="3714384"/>
            <a:ext cx="7070023" cy="137520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dirty="0">
              <a:solidFill>
                <a:schemeClr val="tx1"/>
              </a:solidFill>
              <a:latin typeface="Times New Roman" panose="02020603050405020304" pitchFamily="18" charset="0"/>
              <a:ea typeface="Calibri" panose="020F0502020204030204" pitchFamily="34" charset="0"/>
            </a:endParaRPr>
          </a:p>
          <a:p>
            <a:pPr algn="ctr"/>
            <a:r>
              <a:rPr lang="fr-FR" sz="3200" dirty="0">
                <a:solidFill>
                  <a:schemeClr val="tx1"/>
                </a:solidFill>
                <a:latin typeface="Times New Roman" panose="02020603050405020304" pitchFamily="18" charset="0"/>
                <a:ea typeface="Calibri" panose="020F0502020204030204" pitchFamily="34" charset="0"/>
              </a:rPr>
              <a:t>Est-on petit seulement par la taille ?</a:t>
            </a:r>
          </a:p>
          <a:p>
            <a:pPr algn="ctr"/>
            <a:r>
              <a:rPr lang="fr-FR" sz="3200" dirty="0">
                <a:solidFill>
                  <a:schemeClr val="tx1"/>
                </a:solidFill>
                <a:latin typeface="Times New Roman" panose="02020603050405020304" pitchFamily="18" charset="0"/>
                <a:ea typeface="Calibri" panose="020F0502020204030204" pitchFamily="34" charset="0"/>
              </a:rPr>
              <a:t>Peut-on être petit autrement ?</a:t>
            </a:r>
          </a:p>
          <a:p>
            <a:pPr algn="ctr">
              <a:lnSpc>
                <a:spcPct val="115000"/>
              </a:lnSpc>
              <a:spcAft>
                <a:spcPts val="1000"/>
              </a:spcAft>
            </a:pPr>
            <a:endParaRPr lang="fr-FR" sz="3600" dirty="0">
              <a:solidFill>
                <a:schemeClr val="tx1"/>
              </a:solidFill>
              <a:latin typeface="Calibri" panose="020F0502020204030204" pitchFamily="34" charset="0"/>
              <a:ea typeface="Calibri" panose="020F0502020204030204" pitchFamily="34" charset="0"/>
            </a:endParaRPr>
          </a:p>
        </p:txBody>
      </p:sp>
      <p:sp>
        <p:nvSpPr>
          <p:cNvPr id="6" name="ZoneTexte 5">
            <a:extLst>
              <a:ext uri="{FF2B5EF4-FFF2-40B4-BE49-F238E27FC236}">
                <a16:creationId xmlns:a16="http://schemas.microsoft.com/office/drawing/2014/main" id="{31F2877F-4B7F-0B7F-2538-60F405B77BA1}"/>
              </a:ext>
            </a:extLst>
          </p:cNvPr>
          <p:cNvSpPr txBox="1"/>
          <p:nvPr/>
        </p:nvSpPr>
        <p:spPr>
          <a:xfrm>
            <a:off x="339571" y="183756"/>
            <a:ext cx="1356064" cy="369332"/>
          </a:xfrm>
          <a:prstGeom prst="rect">
            <a:avLst/>
          </a:prstGeom>
          <a:noFill/>
        </p:spPr>
        <p:txBody>
          <a:bodyPr wrap="square">
            <a:spAutoFit/>
          </a:bodyPr>
          <a:lstStyle/>
          <a:p>
            <a:r>
              <a:rPr lang="fr-FR" dirty="0">
                <a:solidFill>
                  <a:srgbClr val="FF0000"/>
                </a:solidFill>
              </a:rPr>
              <a:t>petite taille</a:t>
            </a:r>
          </a:p>
        </p:txBody>
      </p:sp>
      <p:pic>
        <p:nvPicPr>
          <p:cNvPr id="9" name="Image 8">
            <a:extLst>
              <a:ext uri="{FF2B5EF4-FFF2-40B4-BE49-F238E27FC236}">
                <a16:creationId xmlns:a16="http://schemas.microsoft.com/office/drawing/2014/main" id="{0CE9863C-AB26-329C-DAE0-695DDA654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09" y="1101988"/>
            <a:ext cx="3145276" cy="4352184"/>
          </a:xfrm>
          <a:prstGeom prst="rect">
            <a:avLst/>
          </a:prstGeom>
        </p:spPr>
      </p:pic>
    </p:spTree>
    <p:extLst>
      <p:ext uri="{BB962C8B-B14F-4D97-AF65-F5344CB8AC3E}">
        <p14:creationId xmlns:p14="http://schemas.microsoft.com/office/powerpoint/2010/main" val="24951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B91B7-DE20-8A28-7D7D-5FC83042DAA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99FD1F2-DBC5-59E6-22F0-5CBDC10F8C6D}"/>
              </a:ext>
            </a:extLst>
          </p:cNvPr>
          <p:cNvSpPr>
            <a:spLocks noGrp="1"/>
          </p:cNvSpPr>
          <p:nvPr>
            <p:ph type="sldNum" sz="quarter" idx="12"/>
          </p:nvPr>
        </p:nvSpPr>
        <p:spPr/>
        <p:txBody>
          <a:bodyPr/>
          <a:lstStyle/>
          <a:p>
            <a:fld id="{9E268824-B363-4558-82B1-76DB5ADEB9CB}" type="slidenum">
              <a:rPr lang="fr-FR" smtClean="0"/>
              <a:pPr/>
              <a:t>26</a:t>
            </a:fld>
            <a:endParaRPr lang="fr-FR"/>
          </a:p>
        </p:txBody>
      </p:sp>
      <p:sp>
        <p:nvSpPr>
          <p:cNvPr id="4" name="Rectangle : coins arrondis 3">
            <a:extLst>
              <a:ext uri="{FF2B5EF4-FFF2-40B4-BE49-F238E27FC236}">
                <a16:creationId xmlns:a16="http://schemas.microsoft.com/office/drawing/2014/main" id="{F2AFD93A-23ED-A8FB-2F52-28E8F18AA296}"/>
              </a:ext>
            </a:extLst>
          </p:cNvPr>
          <p:cNvSpPr/>
          <p:nvPr/>
        </p:nvSpPr>
        <p:spPr>
          <a:xfrm>
            <a:off x="1610767" y="1173193"/>
            <a:ext cx="8361370" cy="4287328"/>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000000"/>
                </a:solidFill>
                <a:latin typeface="Times New Roman" panose="02020603050405020304" pitchFamily="18" charset="0"/>
                <a:ea typeface="Calibri" panose="020F0502020204030204" pitchFamily="34" charset="0"/>
              </a:rPr>
              <a:t>L’Evangile nous dit de redevenir petits.</a:t>
            </a:r>
          </a:p>
          <a:p>
            <a:pPr algn="ctr"/>
            <a:r>
              <a:rPr lang="fr-FR" sz="3200" b="1" dirty="0">
                <a:solidFill>
                  <a:srgbClr val="000000"/>
                </a:solidFill>
                <a:latin typeface="Times New Roman" panose="02020603050405020304" pitchFamily="18" charset="0"/>
                <a:ea typeface="Calibri" panose="020F0502020204030204" pitchFamily="34" charset="0"/>
              </a:rPr>
              <a:t>Matthieu 18, 3 </a:t>
            </a:r>
            <a:r>
              <a:rPr lang="fr-FR" sz="3200" i="1" dirty="0">
                <a:solidFill>
                  <a:srgbClr val="000000"/>
                </a:solidFill>
                <a:latin typeface="Times New Roman" panose="02020603050405020304" pitchFamily="18" charset="0"/>
                <a:ea typeface="Calibri" panose="020F0502020204030204" pitchFamily="34" charset="0"/>
              </a:rPr>
              <a:t>Jésus dit : En vérité je</a:t>
            </a:r>
          </a:p>
          <a:p>
            <a:pPr algn="ctr"/>
            <a:r>
              <a:rPr lang="fr-FR" sz="3200" i="1" dirty="0">
                <a:solidFill>
                  <a:srgbClr val="000000"/>
                </a:solidFill>
                <a:latin typeface="Times New Roman" panose="02020603050405020304" pitchFamily="18" charset="0"/>
                <a:ea typeface="Calibri" panose="020F0502020204030204" pitchFamily="34" charset="0"/>
              </a:rPr>
              <a:t>vous le dis, si vous ne retournez pas à</a:t>
            </a:r>
          </a:p>
          <a:p>
            <a:pPr algn="ctr"/>
            <a:r>
              <a:rPr lang="fr-FR" sz="3200" i="1" dirty="0">
                <a:solidFill>
                  <a:srgbClr val="000000"/>
                </a:solidFill>
                <a:latin typeface="Times New Roman" panose="02020603050405020304" pitchFamily="18" charset="0"/>
                <a:ea typeface="Calibri" panose="020F0502020204030204" pitchFamily="34" charset="0"/>
              </a:rPr>
              <a:t>l’état des enfants, vous ne rentrerez pas</a:t>
            </a:r>
          </a:p>
          <a:p>
            <a:pPr algn="ctr"/>
            <a:r>
              <a:rPr lang="fr-FR" sz="3200" i="1" dirty="0">
                <a:solidFill>
                  <a:srgbClr val="000000"/>
                </a:solidFill>
                <a:latin typeface="Times New Roman" panose="02020603050405020304" pitchFamily="18" charset="0"/>
                <a:ea typeface="Calibri" panose="020F0502020204030204" pitchFamily="34" charset="0"/>
              </a:rPr>
              <a:t>dans le royaume des cieux. »”</a:t>
            </a:r>
          </a:p>
          <a:p>
            <a:pPr algn="ctr"/>
            <a:r>
              <a:rPr lang="fr-FR" sz="3200" i="1" dirty="0">
                <a:solidFill>
                  <a:srgbClr val="000000"/>
                </a:solidFill>
                <a:latin typeface="Times New Roman" panose="02020603050405020304" pitchFamily="18" charset="0"/>
                <a:ea typeface="Calibri" panose="020F0502020204030204" pitchFamily="34" charset="0"/>
              </a:rPr>
              <a:t>Jésus nous demande-il de redevenir un</a:t>
            </a:r>
          </a:p>
          <a:p>
            <a:pPr algn="ctr"/>
            <a:r>
              <a:rPr lang="fr-FR" sz="3200" i="1" dirty="0">
                <a:solidFill>
                  <a:srgbClr val="000000"/>
                </a:solidFill>
                <a:latin typeface="Times New Roman" panose="02020603050405020304" pitchFamily="18" charset="0"/>
                <a:ea typeface="Calibri" panose="020F0502020204030204" pitchFamily="34" charset="0"/>
              </a:rPr>
              <a:t>petit enfant </a:t>
            </a:r>
            <a:r>
              <a:rPr lang="fr-FR" sz="2800" i="1" dirty="0">
                <a:solidFill>
                  <a:srgbClr val="000000"/>
                </a:solidFill>
                <a:latin typeface="Times New Roman" panose="02020603050405020304" pitchFamily="18" charset="0"/>
                <a:ea typeface="Calibri" panose="020F0502020204030204" pitchFamily="34" charset="0"/>
              </a:rPr>
              <a:t>?</a:t>
            </a:r>
            <a:endParaRPr lang="fr-FR" sz="4000" i="1" dirty="0">
              <a:solidFill>
                <a:schemeClr val="tx1"/>
              </a:solidFill>
              <a:latin typeface="Calibri" panose="020F0502020204030204" pitchFamily="34" charset="0"/>
              <a:ea typeface="Calibri" panose="020F0502020204030204" pitchFamily="34" charset="0"/>
            </a:endParaRPr>
          </a:p>
        </p:txBody>
      </p:sp>
      <p:sp>
        <p:nvSpPr>
          <p:cNvPr id="8" name="ZoneTexte 7">
            <a:extLst>
              <a:ext uri="{FF2B5EF4-FFF2-40B4-BE49-F238E27FC236}">
                <a16:creationId xmlns:a16="http://schemas.microsoft.com/office/drawing/2014/main" id="{198B5EC8-7B4F-2DC4-AA8A-11DAE9DE919A}"/>
              </a:ext>
            </a:extLst>
          </p:cNvPr>
          <p:cNvSpPr txBox="1"/>
          <p:nvPr/>
        </p:nvSpPr>
        <p:spPr>
          <a:xfrm>
            <a:off x="339571" y="183756"/>
            <a:ext cx="1356064" cy="369332"/>
          </a:xfrm>
          <a:prstGeom prst="rect">
            <a:avLst/>
          </a:prstGeom>
          <a:noFill/>
        </p:spPr>
        <p:txBody>
          <a:bodyPr wrap="square">
            <a:spAutoFit/>
          </a:bodyPr>
          <a:lstStyle/>
          <a:p>
            <a:r>
              <a:rPr lang="fr-FR" dirty="0">
                <a:solidFill>
                  <a:srgbClr val="FF0000"/>
                </a:solidFill>
              </a:rPr>
              <a:t>petite taille</a:t>
            </a:r>
          </a:p>
        </p:txBody>
      </p:sp>
    </p:spTree>
    <p:extLst>
      <p:ext uri="{BB962C8B-B14F-4D97-AF65-F5344CB8AC3E}">
        <p14:creationId xmlns:p14="http://schemas.microsoft.com/office/powerpoint/2010/main" val="154251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3870-A822-354B-AACA-FF525E95D56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15472D-CFA7-0026-BE35-4D76C623E922}"/>
              </a:ext>
            </a:extLst>
          </p:cNvPr>
          <p:cNvSpPr>
            <a:spLocks noGrp="1"/>
          </p:cNvSpPr>
          <p:nvPr>
            <p:ph type="sldNum" sz="quarter" idx="12"/>
          </p:nvPr>
        </p:nvSpPr>
        <p:spPr/>
        <p:txBody>
          <a:bodyPr/>
          <a:lstStyle/>
          <a:p>
            <a:fld id="{9E268824-B363-4558-82B1-76DB5ADEB9CB}" type="slidenum">
              <a:rPr lang="fr-FR" smtClean="0"/>
              <a:pPr/>
              <a:t>27</a:t>
            </a:fld>
            <a:endParaRPr lang="fr-FR" dirty="0"/>
          </a:p>
        </p:txBody>
      </p:sp>
      <p:sp>
        <p:nvSpPr>
          <p:cNvPr id="6" name="Rectangle : coins arrondis 5">
            <a:extLst>
              <a:ext uri="{FF2B5EF4-FFF2-40B4-BE49-F238E27FC236}">
                <a16:creationId xmlns:a16="http://schemas.microsoft.com/office/drawing/2014/main" id="{27AFB399-0508-AC65-4056-849A5817F1EB}"/>
              </a:ext>
            </a:extLst>
          </p:cNvPr>
          <p:cNvSpPr/>
          <p:nvPr/>
        </p:nvSpPr>
        <p:spPr>
          <a:xfrm>
            <a:off x="1828801" y="1804964"/>
            <a:ext cx="8876582" cy="28533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Pour Jésus, être comme un petit enfant, </a:t>
            </a:r>
          </a:p>
          <a:p>
            <a:pPr algn="ctr"/>
            <a:r>
              <a:rPr lang="fr-FR" sz="3200" dirty="0">
                <a:solidFill>
                  <a:schemeClr val="tx1"/>
                </a:solidFill>
                <a:latin typeface="Times New Roman" panose="02020603050405020304" pitchFamily="18" charset="0"/>
                <a:ea typeface="Calibri" panose="020F0502020204030204" pitchFamily="34" charset="0"/>
              </a:rPr>
              <a:t>c’est avoir le cœur pur et prêt à l’accueillir. </a:t>
            </a:r>
          </a:p>
          <a:p>
            <a:pPr algn="ctr"/>
            <a:r>
              <a:rPr lang="fr-FR" sz="3200" dirty="0">
                <a:solidFill>
                  <a:schemeClr val="tx1"/>
                </a:solidFill>
                <a:latin typeface="Times New Roman" panose="02020603050405020304" pitchFamily="18" charset="0"/>
                <a:ea typeface="Calibri" panose="020F0502020204030204" pitchFamily="34" charset="0"/>
              </a:rPr>
              <a:t>Luc en parlant de la petite taille de Zachée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veut peut-être nous signifier que Zachée </a:t>
            </a:r>
          </a:p>
          <a:p>
            <a:pPr algn="ctr"/>
            <a:r>
              <a:rPr lang="fr-FR" sz="3200" dirty="0">
                <a:solidFill>
                  <a:schemeClr val="tx1"/>
                </a:solidFill>
                <a:latin typeface="Times New Roman" panose="02020603050405020304" pitchFamily="18" charset="0"/>
                <a:ea typeface="Calibri" panose="020F0502020204030204" pitchFamily="34" charset="0"/>
              </a:rPr>
              <a:t>est prêt dans son cœur à accueillir Jésus ?</a:t>
            </a:r>
            <a:endParaRPr lang="fr-FR" sz="44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A4F63B5B-BBDB-9F01-3FE1-6E6C014037D6}"/>
              </a:ext>
            </a:extLst>
          </p:cNvPr>
          <p:cNvSpPr txBox="1"/>
          <p:nvPr/>
        </p:nvSpPr>
        <p:spPr>
          <a:xfrm>
            <a:off x="339571" y="183756"/>
            <a:ext cx="1356064" cy="369332"/>
          </a:xfrm>
          <a:prstGeom prst="rect">
            <a:avLst/>
          </a:prstGeom>
          <a:noFill/>
        </p:spPr>
        <p:txBody>
          <a:bodyPr wrap="square">
            <a:spAutoFit/>
          </a:bodyPr>
          <a:lstStyle/>
          <a:p>
            <a:r>
              <a:rPr lang="fr-FR" dirty="0">
                <a:solidFill>
                  <a:srgbClr val="FF0000"/>
                </a:solidFill>
              </a:rPr>
              <a:t>petite taille</a:t>
            </a:r>
          </a:p>
        </p:txBody>
      </p:sp>
    </p:spTree>
    <p:extLst>
      <p:ext uri="{BB962C8B-B14F-4D97-AF65-F5344CB8AC3E}">
        <p14:creationId xmlns:p14="http://schemas.microsoft.com/office/powerpoint/2010/main" val="186673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EAD3-8BA6-2799-E065-784B7EB074C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B257815-82D9-1D14-31CE-F60C701866DC}"/>
              </a:ext>
            </a:extLst>
          </p:cNvPr>
          <p:cNvSpPr/>
          <p:nvPr/>
        </p:nvSpPr>
        <p:spPr>
          <a:xfrm>
            <a:off x="1241450" y="2197785"/>
            <a:ext cx="9550194" cy="260712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effectLst/>
                <a:latin typeface="Times New Roman" panose="02020603050405020304" pitchFamily="18" charset="0"/>
                <a:ea typeface="Calibri" panose="020F0502020204030204" pitchFamily="34" charset="0"/>
              </a:rPr>
              <a:t>05</a:t>
            </a:r>
            <a:r>
              <a:rPr lang="fr-FR" sz="3600" b="1" dirty="0">
                <a:solidFill>
                  <a:schemeClr val="tx1"/>
                </a:solidFill>
                <a:effectLst/>
                <a:latin typeface="Times New Roman" panose="02020603050405020304" pitchFamily="18" charset="0"/>
                <a:ea typeface="Calibri" panose="020F0502020204030204" pitchFamily="34" charset="0"/>
              </a:rPr>
              <a:t> Arrivé à cet endroit, Jésus </a:t>
            </a:r>
            <a:r>
              <a:rPr lang="fr-FR" sz="3600" b="1" dirty="0">
                <a:solidFill>
                  <a:srgbClr val="FF0000"/>
                </a:solidFill>
                <a:effectLst/>
                <a:latin typeface="Times New Roman" panose="02020603050405020304" pitchFamily="18" charset="0"/>
                <a:ea typeface="Calibri" panose="020F0502020204030204" pitchFamily="34" charset="0"/>
              </a:rPr>
              <a:t>leva les yeux </a:t>
            </a:r>
            <a:br>
              <a:rPr lang="fr-FR" sz="3600" b="1" dirty="0">
                <a:solidFill>
                  <a:srgbClr val="FF0000"/>
                </a:solidFill>
                <a:effectLst/>
                <a:latin typeface="Times New Roman" panose="02020603050405020304" pitchFamily="18" charset="0"/>
                <a:ea typeface="Calibri" panose="020F0502020204030204" pitchFamily="34" charset="0"/>
              </a:rPr>
            </a:br>
            <a:r>
              <a:rPr lang="fr-FR" sz="3600" b="1" dirty="0">
                <a:solidFill>
                  <a:schemeClr val="tx1"/>
                </a:solidFill>
                <a:effectLst/>
                <a:latin typeface="Times New Roman" panose="02020603050405020304" pitchFamily="18" charset="0"/>
                <a:ea typeface="Calibri" panose="020F0502020204030204" pitchFamily="34" charset="0"/>
              </a:rPr>
              <a:t>et lui dit : Zachée, descends vite : </a:t>
            </a:r>
            <a:br>
              <a:rPr lang="fr-FR" sz="3600" b="1" dirty="0">
                <a:solidFill>
                  <a:schemeClr val="tx1"/>
                </a:solidFill>
                <a:effectLst/>
                <a:latin typeface="Times New Roman" panose="02020603050405020304" pitchFamily="18" charset="0"/>
                <a:ea typeface="Calibri" panose="020F0502020204030204" pitchFamily="34" charset="0"/>
              </a:rPr>
            </a:br>
            <a:r>
              <a:rPr lang="fr-FR" sz="3600" b="1" dirty="0">
                <a:solidFill>
                  <a:schemeClr val="tx1"/>
                </a:solidFill>
                <a:effectLst/>
                <a:latin typeface="Times New Roman" panose="02020603050405020304" pitchFamily="18" charset="0"/>
                <a:ea typeface="Calibri" panose="020F0502020204030204" pitchFamily="34" charset="0"/>
              </a:rPr>
              <a:t>aujourd’hui il faut que j’aille demeurer </a:t>
            </a:r>
            <a:br>
              <a:rPr lang="fr-FR" sz="3600" b="1" dirty="0">
                <a:solidFill>
                  <a:schemeClr val="tx1"/>
                </a:solidFill>
                <a:effectLst/>
                <a:latin typeface="Times New Roman" panose="02020603050405020304" pitchFamily="18" charset="0"/>
                <a:ea typeface="Calibri" panose="020F0502020204030204" pitchFamily="34" charset="0"/>
              </a:rPr>
            </a:br>
            <a:r>
              <a:rPr lang="fr-FR" sz="3600" b="1" dirty="0">
                <a:solidFill>
                  <a:schemeClr val="tx1"/>
                </a:solidFill>
                <a:effectLst/>
                <a:latin typeface="Times New Roman" panose="02020603050405020304" pitchFamily="18" charset="0"/>
                <a:ea typeface="Calibri" panose="020F0502020204030204" pitchFamily="34" charset="0"/>
              </a:rPr>
              <a:t>dans ta maison</a:t>
            </a:r>
            <a:r>
              <a:rPr lang="fr-FR" sz="2400" b="1" dirty="0">
                <a:solidFill>
                  <a:schemeClr val="tx1"/>
                </a:solidFill>
                <a:effectLst/>
                <a:latin typeface="Times New Roman" panose="02020603050405020304" pitchFamily="18" charset="0"/>
                <a:ea typeface="Calibri" panose="020F0502020204030204" pitchFamily="34" charset="0"/>
              </a:rPr>
              <a:t>. </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BA663B8-F242-B3FD-716D-AD28FAE1B178}"/>
              </a:ext>
            </a:extLst>
          </p:cNvPr>
          <p:cNvSpPr>
            <a:spLocks noGrp="1"/>
          </p:cNvSpPr>
          <p:nvPr>
            <p:ph type="sldNum" sz="quarter" idx="12"/>
          </p:nvPr>
        </p:nvSpPr>
        <p:spPr/>
        <p:txBody>
          <a:bodyPr/>
          <a:lstStyle/>
          <a:p>
            <a:fld id="{9E268824-B363-4558-82B1-76DB5ADEB9CB}" type="slidenum">
              <a:rPr lang="fr-FR" smtClean="0"/>
              <a:pPr/>
              <a:t>28</a:t>
            </a:fld>
            <a:endParaRPr lang="fr-FR"/>
          </a:p>
        </p:txBody>
      </p:sp>
    </p:spTree>
    <p:extLst>
      <p:ext uri="{BB962C8B-B14F-4D97-AF65-F5344CB8AC3E}">
        <p14:creationId xmlns:p14="http://schemas.microsoft.com/office/powerpoint/2010/main" val="65371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EDEA-A407-E6D5-B41A-3A23EDB559D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6DA51F1-FB24-577C-DC30-7F11545CCDFE}"/>
              </a:ext>
            </a:extLst>
          </p:cNvPr>
          <p:cNvSpPr/>
          <p:nvPr/>
        </p:nvSpPr>
        <p:spPr>
          <a:xfrm>
            <a:off x="2021026" y="3879460"/>
            <a:ext cx="7969801" cy="245232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Ne trouves-tu pas curieux que ce soit</a:t>
            </a:r>
          </a:p>
          <a:p>
            <a:pPr algn="ctr"/>
            <a:r>
              <a:rPr lang="fr-FR" sz="3600" dirty="0">
                <a:solidFill>
                  <a:srgbClr val="000000"/>
                </a:solidFill>
                <a:latin typeface="Times New Roman" panose="02020603050405020304" pitchFamily="18" charset="0"/>
                <a:ea typeface="Calibri" panose="020F0502020204030204" pitchFamily="34" charset="0"/>
              </a:rPr>
              <a:t>Jésus qui lève les yeux alors que c’est</a:t>
            </a:r>
          </a:p>
          <a:p>
            <a:pPr algn="ctr"/>
            <a:r>
              <a:rPr lang="fr-FR" sz="3600" dirty="0">
                <a:solidFill>
                  <a:srgbClr val="000000"/>
                </a:solidFill>
                <a:latin typeface="Times New Roman" panose="02020603050405020304" pitchFamily="18" charset="0"/>
                <a:ea typeface="Calibri" panose="020F0502020204030204" pitchFamily="34" charset="0"/>
              </a:rPr>
              <a:t>Zachée qui cherche à le voir ?</a:t>
            </a:r>
          </a:p>
          <a:p>
            <a:pPr algn="ctr"/>
            <a:r>
              <a:rPr lang="fr-FR" sz="3600" dirty="0">
                <a:solidFill>
                  <a:srgbClr val="000000"/>
                </a:solidFill>
                <a:latin typeface="Times New Roman" panose="02020603050405020304" pitchFamily="18" charset="0"/>
                <a:ea typeface="Calibri" panose="020F0502020204030204" pitchFamily="34" charset="0"/>
              </a:rPr>
              <a:t>A ton avis pourquoi ?</a:t>
            </a:r>
            <a:endParaRPr lang="fr-FR" sz="3600" dirty="0">
              <a:solidFill>
                <a:schemeClr val="tx1"/>
              </a:solidFill>
              <a:latin typeface="Calibri" panose="020F0502020204030204" pitchFamily="34" charset="0"/>
              <a:ea typeface="Calibri" panose="020F0502020204030204" pitchFamily="34" charset="0"/>
            </a:endParaRPr>
          </a:p>
        </p:txBody>
      </p:sp>
      <p:sp>
        <p:nvSpPr>
          <p:cNvPr id="8" name="Espace réservé du numéro de diapositive 7">
            <a:extLst>
              <a:ext uri="{FF2B5EF4-FFF2-40B4-BE49-F238E27FC236}">
                <a16:creationId xmlns:a16="http://schemas.microsoft.com/office/drawing/2014/main" id="{FA5157B2-1789-94A7-56B5-4BC3F12F5B53}"/>
              </a:ext>
            </a:extLst>
          </p:cNvPr>
          <p:cNvSpPr>
            <a:spLocks noGrp="1"/>
          </p:cNvSpPr>
          <p:nvPr>
            <p:ph type="sldNum" sz="quarter" idx="12"/>
          </p:nvPr>
        </p:nvSpPr>
        <p:spPr/>
        <p:txBody>
          <a:bodyPr/>
          <a:lstStyle/>
          <a:p>
            <a:fld id="{9E268824-B363-4558-82B1-76DB5ADEB9CB}" type="slidenum">
              <a:rPr lang="fr-FR" smtClean="0"/>
              <a:pPr/>
              <a:t>29</a:t>
            </a:fld>
            <a:endParaRPr lang="fr-FR"/>
          </a:p>
        </p:txBody>
      </p:sp>
      <p:sp>
        <p:nvSpPr>
          <p:cNvPr id="4" name="ZoneTexte 3">
            <a:extLst>
              <a:ext uri="{FF2B5EF4-FFF2-40B4-BE49-F238E27FC236}">
                <a16:creationId xmlns:a16="http://schemas.microsoft.com/office/drawing/2014/main" id="{E0BD82AD-4A97-1115-C184-6DC2998FBE9F}"/>
              </a:ext>
            </a:extLst>
          </p:cNvPr>
          <p:cNvSpPr txBox="1"/>
          <p:nvPr/>
        </p:nvSpPr>
        <p:spPr>
          <a:xfrm>
            <a:off x="169388" y="142043"/>
            <a:ext cx="3328414"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leva les yeux </a:t>
            </a:r>
            <a:endParaRPr lang="fr-FR" dirty="0"/>
          </a:p>
        </p:txBody>
      </p:sp>
      <p:pic>
        <p:nvPicPr>
          <p:cNvPr id="5" name="Image 4">
            <a:extLst>
              <a:ext uri="{FF2B5EF4-FFF2-40B4-BE49-F238E27FC236}">
                <a16:creationId xmlns:a16="http://schemas.microsoft.com/office/drawing/2014/main" id="{10D33DEF-2455-DF1C-655B-2C5CA2A7D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802" y="221941"/>
            <a:ext cx="4870882" cy="3653162"/>
          </a:xfrm>
          <a:prstGeom prst="rect">
            <a:avLst/>
          </a:prstGeom>
        </p:spPr>
      </p:pic>
    </p:spTree>
    <p:extLst>
      <p:ext uri="{BB962C8B-B14F-4D97-AF65-F5344CB8AC3E}">
        <p14:creationId xmlns:p14="http://schemas.microsoft.com/office/powerpoint/2010/main" val="255899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27E1-B457-EEA6-781C-141A53DF9B4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3567448-3526-86B1-60BA-0B0545DB6F8E}"/>
              </a:ext>
            </a:extLst>
          </p:cNvPr>
          <p:cNvSpPr>
            <a:spLocks noGrp="1"/>
          </p:cNvSpPr>
          <p:nvPr>
            <p:ph type="sldNum" sz="quarter" idx="12"/>
          </p:nvPr>
        </p:nvSpPr>
        <p:spPr/>
        <p:txBody>
          <a:bodyPr/>
          <a:lstStyle/>
          <a:p>
            <a:fld id="{9E268824-B363-4558-82B1-76DB5ADEB9CB}" type="slidenum">
              <a:rPr lang="fr-FR" smtClean="0"/>
              <a:pPr/>
              <a:t>3</a:t>
            </a:fld>
            <a:endParaRPr lang="fr-FR"/>
          </a:p>
        </p:txBody>
      </p:sp>
      <p:grpSp>
        <p:nvGrpSpPr>
          <p:cNvPr id="4" name="Groupe 3">
            <a:extLst>
              <a:ext uri="{FF2B5EF4-FFF2-40B4-BE49-F238E27FC236}">
                <a16:creationId xmlns:a16="http://schemas.microsoft.com/office/drawing/2014/main" id="{19EE9BDC-C3CD-E0BE-5A55-291FC1810CB0}"/>
              </a:ext>
            </a:extLst>
          </p:cNvPr>
          <p:cNvGrpSpPr/>
          <p:nvPr/>
        </p:nvGrpSpPr>
        <p:grpSpPr>
          <a:xfrm>
            <a:off x="204247" y="1342001"/>
            <a:ext cx="11783505" cy="3281758"/>
            <a:chOff x="245097" y="744230"/>
            <a:chExt cx="11783505" cy="4173999"/>
          </a:xfrm>
        </p:grpSpPr>
        <p:sp>
          <p:nvSpPr>
            <p:cNvPr id="2" name="Rectangle : coins arrondis 1">
              <a:extLst>
                <a:ext uri="{FF2B5EF4-FFF2-40B4-BE49-F238E27FC236}">
                  <a16:creationId xmlns:a16="http://schemas.microsoft.com/office/drawing/2014/main" id="{3DB6C611-3EB0-9A3F-C1EE-20DC90EBB135}"/>
                </a:ext>
              </a:extLst>
            </p:cNvPr>
            <p:cNvSpPr/>
            <p:nvPr/>
          </p:nvSpPr>
          <p:spPr>
            <a:xfrm>
              <a:off x="245097" y="744230"/>
              <a:ext cx="11783505" cy="417399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fr-FR" sz="3200" dirty="0">
                <a:solidFill>
                  <a:schemeClr val="tx1"/>
                </a:solidFill>
                <a:effectLst/>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74C30098-E85A-7628-7C77-085215A24A19}"/>
                </a:ext>
              </a:extLst>
            </p:cNvPr>
            <p:cNvSpPr txBox="1"/>
            <p:nvPr/>
          </p:nvSpPr>
          <p:spPr>
            <a:xfrm>
              <a:off x="337820" y="973087"/>
              <a:ext cx="11338560" cy="2677656"/>
            </a:xfrm>
            <a:prstGeom prst="rect">
              <a:avLst/>
            </a:prstGeom>
            <a:noFill/>
          </p:spPr>
          <p:txBody>
            <a:bodyPr wrap="square">
              <a:spAutoFit/>
            </a:bodyPr>
            <a:lstStyle/>
            <a:p>
              <a:pPr algn="ct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Conseils pédagogiques</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Avec des enfants</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 choisir quelques mots, </a:t>
              </a: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ceux qui leur ont posé question par exemple.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Avec des jeunes et des adultes recommençants :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il est possible d’aller encore plus loin grâce aux infobulles adultes sur la page Bienvenue.</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39695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3771-F148-3D92-47A4-80A8A326F412}"/>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4C070173-1348-83C8-8018-309F9F54D490}"/>
              </a:ext>
            </a:extLst>
          </p:cNvPr>
          <p:cNvSpPr txBox="1"/>
          <p:nvPr/>
        </p:nvSpPr>
        <p:spPr>
          <a:xfrm>
            <a:off x="120787" y="104813"/>
            <a:ext cx="1921077"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leva les yeux </a:t>
            </a:r>
            <a:endParaRPr lang="fr-FR" dirty="0"/>
          </a:p>
        </p:txBody>
      </p:sp>
      <p:grpSp>
        <p:nvGrpSpPr>
          <p:cNvPr id="10" name="Groupe 9">
            <a:extLst>
              <a:ext uri="{FF2B5EF4-FFF2-40B4-BE49-F238E27FC236}">
                <a16:creationId xmlns:a16="http://schemas.microsoft.com/office/drawing/2014/main" id="{5F22F5C5-B064-EC23-392E-D7E5110B2C4C}"/>
              </a:ext>
            </a:extLst>
          </p:cNvPr>
          <p:cNvGrpSpPr/>
          <p:nvPr/>
        </p:nvGrpSpPr>
        <p:grpSpPr>
          <a:xfrm>
            <a:off x="2346972" y="154490"/>
            <a:ext cx="9212424" cy="3365087"/>
            <a:chOff x="2459116" y="335645"/>
            <a:chExt cx="7989902" cy="3814168"/>
          </a:xfrm>
        </p:grpSpPr>
        <p:sp>
          <p:nvSpPr>
            <p:cNvPr id="4" name="Rectangle : coins arrondis 3">
              <a:extLst>
                <a:ext uri="{FF2B5EF4-FFF2-40B4-BE49-F238E27FC236}">
                  <a16:creationId xmlns:a16="http://schemas.microsoft.com/office/drawing/2014/main" id="{F1B58EC4-739B-9246-324D-7B64C16DE42E}"/>
                </a:ext>
              </a:extLst>
            </p:cNvPr>
            <p:cNvSpPr/>
            <p:nvPr/>
          </p:nvSpPr>
          <p:spPr>
            <a:xfrm>
              <a:off x="2459116" y="335645"/>
              <a:ext cx="7989902" cy="3814168"/>
            </a:xfrm>
            <a:prstGeom prst="round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fr-FR" sz="2800" dirty="0">
                <a:solidFill>
                  <a:schemeClr val="tx1"/>
                </a:solidFill>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E4185911-F1C5-C8EE-4EBC-B78D0C90EC96}"/>
                </a:ext>
              </a:extLst>
            </p:cNvPr>
            <p:cNvSpPr txBox="1"/>
            <p:nvPr/>
          </p:nvSpPr>
          <p:spPr>
            <a:xfrm>
              <a:off x="2649985" y="688457"/>
              <a:ext cx="7608163" cy="3034997"/>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Abraham ne sacrifie pas son fils, il lève les yeux et voit un bélier pris dans les buissons. Il comprend alors qu’il ne doit pas sacrifier son fils.</a:t>
              </a:r>
            </a:p>
            <a:p>
              <a:r>
                <a:rPr lang="fr-FR" sz="2800" b="1" dirty="0">
                  <a:latin typeface="Times New Roman" panose="02020603050405020304" pitchFamily="18" charset="0"/>
                  <a:cs typeface="Times New Roman" panose="02020603050405020304" pitchFamily="18" charset="0"/>
                </a:rPr>
                <a:t>Genèse 22, 13 </a:t>
              </a:r>
              <a:r>
                <a:rPr lang="fr-FR" sz="2800" i="1" dirty="0">
                  <a:latin typeface="Times New Roman" panose="02020603050405020304" pitchFamily="18" charset="0"/>
                  <a:cs typeface="Times New Roman" panose="02020603050405020304" pitchFamily="18" charset="0"/>
                </a:rPr>
                <a:t>Abraham leva les yeux et vit un bélier retenu par les cornes dans un buisson. Il alla prendre le bélier et l’offrit en holocauste à la place de son fils.</a:t>
              </a:r>
            </a:p>
          </p:txBody>
        </p:sp>
      </p:grpSp>
      <p:grpSp>
        <p:nvGrpSpPr>
          <p:cNvPr id="9" name="Groupe 8">
            <a:extLst>
              <a:ext uri="{FF2B5EF4-FFF2-40B4-BE49-F238E27FC236}">
                <a16:creationId xmlns:a16="http://schemas.microsoft.com/office/drawing/2014/main" id="{C52C6459-18C2-F034-A4A0-23F64B4A5722}"/>
              </a:ext>
            </a:extLst>
          </p:cNvPr>
          <p:cNvGrpSpPr/>
          <p:nvPr/>
        </p:nvGrpSpPr>
        <p:grpSpPr>
          <a:xfrm>
            <a:off x="2105599" y="3995622"/>
            <a:ext cx="9614518" cy="2340985"/>
            <a:chOff x="932154" y="4412202"/>
            <a:chExt cx="9170634" cy="2445798"/>
          </a:xfrm>
        </p:grpSpPr>
        <p:sp>
          <p:nvSpPr>
            <p:cNvPr id="5" name="Rectangle : coins arrondis 4">
              <a:extLst>
                <a:ext uri="{FF2B5EF4-FFF2-40B4-BE49-F238E27FC236}">
                  <a16:creationId xmlns:a16="http://schemas.microsoft.com/office/drawing/2014/main" id="{DC2C356D-96C2-4092-3EDF-597CEAB4AE05}"/>
                </a:ext>
              </a:extLst>
            </p:cNvPr>
            <p:cNvSpPr/>
            <p:nvPr/>
          </p:nvSpPr>
          <p:spPr>
            <a:xfrm>
              <a:off x="932154" y="4412202"/>
              <a:ext cx="9170634" cy="2445798"/>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227248EE-6529-8BB7-AB02-3A879F88CBAF}"/>
                </a:ext>
              </a:extLst>
            </p:cNvPr>
            <p:cNvSpPr txBox="1"/>
            <p:nvPr/>
          </p:nvSpPr>
          <p:spPr>
            <a:xfrm>
              <a:off x="1052002" y="4412202"/>
              <a:ext cx="8930937" cy="2347364"/>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Jésus lève les yeux lors de la multiplication des pains. </a:t>
              </a:r>
            </a:p>
            <a:p>
              <a:r>
                <a:rPr lang="fr-FR" sz="2800" b="1" dirty="0">
                  <a:latin typeface="Times New Roman" panose="02020603050405020304" pitchFamily="18" charset="0"/>
                  <a:cs typeface="Times New Roman" panose="02020603050405020304" pitchFamily="18" charset="0"/>
                </a:rPr>
                <a:t>Jean 6, 5 </a:t>
              </a:r>
              <a:r>
                <a:rPr lang="fr-FR" sz="2800" i="1" dirty="0">
                  <a:latin typeface="Times New Roman" panose="02020603050405020304" pitchFamily="18" charset="0"/>
                  <a:cs typeface="Times New Roman" panose="02020603050405020304" pitchFamily="18" charset="0"/>
                </a:rPr>
                <a:t>Jésus leva les yeux et vit qu’une foule nombreuse venait à lui. </a:t>
              </a:r>
            </a:p>
            <a:p>
              <a:r>
                <a:rPr lang="fr-FR" sz="2800" i="1" dirty="0">
                  <a:latin typeface="Times New Roman" panose="02020603050405020304" pitchFamily="18" charset="0"/>
                  <a:cs typeface="Times New Roman" panose="02020603050405020304" pitchFamily="18" charset="0"/>
                </a:rPr>
                <a:t>Il dit à Philippe : Où pourrions-nous acheter du pain pour qu’ils aient à manger ? </a:t>
              </a:r>
            </a:p>
          </p:txBody>
        </p:sp>
      </p:grpSp>
      <p:sp>
        <p:nvSpPr>
          <p:cNvPr id="11" name="Espace réservé du numéro de diapositive 10"/>
          <p:cNvSpPr>
            <a:spLocks noGrp="1"/>
          </p:cNvSpPr>
          <p:nvPr>
            <p:ph type="sldNum" sz="quarter" idx="12"/>
          </p:nvPr>
        </p:nvSpPr>
        <p:spPr/>
        <p:txBody>
          <a:bodyPr/>
          <a:lstStyle/>
          <a:p>
            <a:fld id="{9E268824-B363-4558-82B1-76DB5ADEB9CB}" type="slidenum">
              <a:rPr lang="fr-FR" smtClean="0"/>
              <a:pPr/>
              <a:t>30</a:t>
            </a:fld>
            <a:endParaRPr lang="fr-FR"/>
          </a:p>
        </p:txBody>
      </p:sp>
    </p:spTree>
    <p:extLst>
      <p:ext uri="{BB962C8B-B14F-4D97-AF65-F5344CB8AC3E}">
        <p14:creationId xmlns:p14="http://schemas.microsoft.com/office/powerpoint/2010/main" val="2637170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DB3E-CD7A-E229-85EE-AF5926292CD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5D2E8D36-3469-486F-7667-381F74E648D8}"/>
              </a:ext>
            </a:extLst>
          </p:cNvPr>
          <p:cNvSpPr/>
          <p:nvPr/>
        </p:nvSpPr>
        <p:spPr>
          <a:xfrm>
            <a:off x="1269505" y="1713330"/>
            <a:ext cx="7403977" cy="41957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rPr>
              <a:t>Jésus lève les yeux et voit </a:t>
            </a:r>
          </a:p>
          <a:p>
            <a:pPr algn="ctr"/>
            <a:r>
              <a:rPr lang="fr-FR" sz="2800" dirty="0">
                <a:solidFill>
                  <a:schemeClr val="tx1"/>
                </a:solidFill>
                <a:latin typeface="Times New Roman" panose="02020603050405020304" pitchFamily="18" charset="0"/>
                <a:ea typeface="Calibri" panose="020F0502020204030204" pitchFamily="34" charset="0"/>
              </a:rPr>
              <a:t>Zachée qui voulait le voir.</a:t>
            </a:r>
          </a:p>
          <a:p>
            <a:pPr algn="ctr"/>
            <a:r>
              <a:rPr lang="fr-FR" sz="2800" dirty="0">
                <a:solidFill>
                  <a:schemeClr val="tx1"/>
                </a:solidFill>
                <a:latin typeface="Times New Roman" panose="02020603050405020304" pitchFamily="18" charset="0"/>
                <a:ea typeface="Calibri" panose="020F0502020204030204" pitchFamily="34" charset="0"/>
              </a:rPr>
              <a:t>Jésus voit ce qu’il y a de bon dans le cœur</a:t>
            </a:r>
          </a:p>
          <a:p>
            <a:pPr algn="ctr"/>
            <a:r>
              <a:rPr lang="fr-FR" sz="2800" dirty="0">
                <a:solidFill>
                  <a:schemeClr val="tx1"/>
                </a:solidFill>
                <a:latin typeface="Times New Roman" panose="02020603050405020304" pitchFamily="18" charset="0"/>
                <a:ea typeface="Calibri" panose="020F0502020204030204" pitchFamily="34" charset="0"/>
              </a:rPr>
              <a:t> de chacun de nous.</a:t>
            </a:r>
          </a:p>
          <a:p>
            <a:pPr algn="ctr"/>
            <a:r>
              <a:rPr lang="fr-FR" sz="2800" i="1" dirty="0">
                <a:solidFill>
                  <a:schemeClr val="tx1"/>
                </a:solidFill>
                <a:latin typeface="Times New Roman" panose="02020603050405020304" pitchFamily="18" charset="0"/>
                <a:ea typeface="Calibri" panose="020F0502020204030204" pitchFamily="34" charset="0"/>
              </a:rPr>
              <a:t>Lever les yeux </a:t>
            </a:r>
            <a:r>
              <a:rPr lang="fr-FR" sz="2800" dirty="0">
                <a:solidFill>
                  <a:schemeClr val="tx1"/>
                </a:solidFill>
                <a:latin typeface="Times New Roman" panose="02020603050405020304" pitchFamily="18" charset="0"/>
                <a:ea typeface="Calibri" panose="020F0502020204030204" pitchFamily="34" charset="0"/>
              </a:rPr>
              <a:t>ne voudrait-il pas dire que</a:t>
            </a:r>
          </a:p>
          <a:p>
            <a:pPr algn="ctr"/>
            <a:r>
              <a:rPr lang="fr-FR" sz="2800" dirty="0">
                <a:solidFill>
                  <a:schemeClr val="tx1"/>
                </a:solidFill>
                <a:latin typeface="Times New Roman" panose="02020603050405020304" pitchFamily="18" charset="0"/>
                <a:ea typeface="Calibri" panose="020F0502020204030204" pitchFamily="34" charset="0"/>
              </a:rPr>
              <a:t>Jésus voit en chacun de nous la même capacité</a:t>
            </a:r>
          </a:p>
          <a:p>
            <a:pPr algn="ctr"/>
            <a:r>
              <a:rPr lang="fr-FR" sz="2800" dirty="0">
                <a:solidFill>
                  <a:schemeClr val="tx1"/>
                </a:solidFill>
                <a:latin typeface="Times New Roman" panose="02020603050405020304" pitchFamily="18" charset="0"/>
                <a:ea typeface="Calibri" panose="020F0502020204030204" pitchFamily="34" charset="0"/>
              </a:rPr>
              <a:t>d’Amour que lui-même ? </a:t>
            </a:r>
          </a:p>
          <a:p>
            <a:pPr algn="ctr"/>
            <a:r>
              <a:rPr lang="fr-FR" sz="2800" dirty="0">
                <a:solidFill>
                  <a:schemeClr val="tx1"/>
                </a:solidFill>
                <a:latin typeface="Times New Roman" panose="02020603050405020304" pitchFamily="18" charset="0"/>
                <a:ea typeface="Calibri" panose="020F0502020204030204" pitchFamily="34" charset="0"/>
              </a:rPr>
              <a:t>Il nous fait confiance.</a:t>
            </a:r>
            <a:endParaRPr lang="fr-FR" sz="40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77FB13B-394D-99AB-4354-53CAE6326457}"/>
              </a:ext>
            </a:extLst>
          </p:cNvPr>
          <p:cNvSpPr>
            <a:spLocks noGrp="1"/>
          </p:cNvSpPr>
          <p:nvPr>
            <p:ph type="sldNum" sz="quarter" idx="12"/>
          </p:nvPr>
        </p:nvSpPr>
        <p:spPr/>
        <p:txBody>
          <a:bodyPr/>
          <a:lstStyle/>
          <a:p>
            <a:fld id="{9E268824-B363-4558-82B1-76DB5ADEB9CB}" type="slidenum">
              <a:rPr lang="fr-FR" smtClean="0"/>
              <a:pPr/>
              <a:t>31</a:t>
            </a:fld>
            <a:endParaRPr lang="fr-FR" dirty="0"/>
          </a:p>
        </p:txBody>
      </p:sp>
      <p:sp>
        <p:nvSpPr>
          <p:cNvPr id="2" name="ZoneTexte 1">
            <a:extLst>
              <a:ext uri="{FF2B5EF4-FFF2-40B4-BE49-F238E27FC236}">
                <a16:creationId xmlns:a16="http://schemas.microsoft.com/office/drawing/2014/main" id="{EC4F9F84-ADA5-6FEF-87E5-A1332B59AC7F}"/>
              </a:ext>
            </a:extLst>
          </p:cNvPr>
          <p:cNvSpPr txBox="1"/>
          <p:nvPr/>
        </p:nvSpPr>
        <p:spPr>
          <a:xfrm>
            <a:off x="120787" y="104813"/>
            <a:ext cx="1921077"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leva les yeux </a:t>
            </a:r>
            <a:endParaRPr lang="fr-FR" dirty="0"/>
          </a:p>
        </p:txBody>
      </p:sp>
      <p:pic>
        <p:nvPicPr>
          <p:cNvPr id="6" name="Image 5">
            <a:extLst>
              <a:ext uri="{FF2B5EF4-FFF2-40B4-BE49-F238E27FC236}">
                <a16:creationId xmlns:a16="http://schemas.microsoft.com/office/drawing/2014/main" id="{0309225C-7846-9465-8F49-2482FEDFD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043" y="207034"/>
            <a:ext cx="3548109" cy="2661082"/>
          </a:xfrm>
          <a:prstGeom prst="rect">
            <a:avLst/>
          </a:prstGeom>
        </p:spPr>
      </p:pic>
    </p:spTree>
    <p:extLst>
      <p:ext uri="{BB962C8B-B14F-4D97-AF65-F5344CB8AC3E}">
        <p14:creationId xmlns:p14="http://schemas.microsoft.com/office/powerpoint/2010/main" val="147698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C01E2-5471-D580-117C-D367F9F75B8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BD60302-4454-B8EE-A19E-B6414EDACE08}"/>
              </a:ext>
            </a:extLst>
          </p:cNvPr>
          <p:cNvSpPr>
            <a:spLocks noGrp="1"/>
          </p:cNvSpPr>
          <p:nvPr>
            <p:ph type="sldNum" sz="quarter" idx="12"/>
          </p:nvPr>
        </p:nvSpPr>
        <p:spPr/>
        <p:txBody>
          <a:bodyPr/>
          <a:lstStyle/>
          <a:p>
            <a:fld id="{9E268824-B363-4558-82B1-76DB5ADEB9CB}" type="slidenum">
              <a:rPr lang="fr-FR" smtClean="0"/>
              <a:pPr/>
              <a:t>32</a:t>
            </a:fld>
            <a:endParaRPr lang="fr-FR"/>
          </a:p>
        </p:txBody>
      </p:sp>
      <p:sp>
        <p:nvSpPr>
          <p:cNvPr id="4" name="Rectangle : coins arrondis 1">
            <a:extLst>
              <a:ext uri="{FF2B5EF4-FFF2-40B4-BE49-F238E27FC236}">
                <a16:creationId xmlns:a16="http://schemas.microsoft.com/office/drawing/2014/main" id="{CB257815-82D9-1D14-31CE-F60C701866DC}"/>
              </a:ext>
            </a:extLst>
          </p:cNvPr>
          <p:cNvSpPr/>
          <p:nvPr/>
        </p:nvSpPr>
        <p:spPr>
          <a:xfrm>
            <a:off x="1327715" y="2154652"/>
            <a:ext cx="9351788" cy="260712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600" b="1" dirty="0">
                <a:solidFill>
                  <a:srgbClr val="FF0000"/>
                </a:solidFill>
                <a:effectLst/>
                <a:latin typeface="Times New Roman" panose="02020603050405020304" pitchFamily="18" charset="0"/>
                <a:ea typeface="Calibri" panose="020F0502020204030204" pitchFamily="34" charset="0"/>
              </a:rPr>
              <a:t>05</a:t>
            </a:r>
            <a:r>
              <a:rPr lang="fr-FR" sz="3600" b="1" dirty="0">
                <a:solidFill>
                  <a:schemeClr val="tx1"/>
                </a:solidFill>
                <a:effectLst/>
                <a:latin typeface="Times New Roman" panose="02020603050405020304" pitchFamily="18" charset="0"/>
                <a:ea typeface="Calibri" panose="020F0502020204030204" pitchFamily="34" charset="0"/>
              </a:rPr>
              <a:t> Arrivé à cet endroit, Jésus leva les yeux </a:t>
            </a:r>
            <a:br>
              <a:rPr lang="fr-FR" sz="3600" b="1" dirty="0">
                <a:solidFill>
                  <a:srgbClr val="FF0000"/>
                </a:solidFill>
                <a:effectLst/>
                <a:latin typeface="Times New Roman" panose="02020603050405020304" pitchFamily="18" charset="0"/>
                <a:ea typeface="Calibri" panose="020F0502020204030204" pitchFamily="34" charset="0"/>
              </a:rPr>
            </a:br>
            <a:r>
              <a:rPr lang="fr-FR" sz="3600" b="1" dirty="0">
                <a:solidFill>
                  <a:schemeClr val="tx1"/>
                </a:solidFill>
                <a:effectLst/>
                <a:latin typeface="Times New Roman" panose="02020603050405020304" pitchFamily="18" charset="0"/>
                <a:ea typeface="Calibri" panose="020F0502020204030204" pitchFamily="34" charset="0"/>
              </a:rPr>
              <a:t>et lui dit : Zachée, descends vite : </a:t>
            </a:r>
            <a:br>
              <a:rPr lang="fr-FR" sz="3600" b="1" dirty="0">
                <a:solidFill>
                  <a:schemeClr val="tx1"/>
                </a:solidFill>
                <a:effectLst/>
                <a:latin typeface="Times New Roman" panose="02020603050405020304" pitchFamily="18" charset="0"/>
                <a:ea typeface="Calibri" panose="020F0502020204030204" pitchFamily="34" charset="0"/>
              </a:rPr>
            </a:br>
            <a:r>
              <a:rPr lang="fr-FR" sz="3600" b="1" dirty="0">
                <a:solidFill>
                  <a:schemeClr val="tx1"/>
                </a:solidFill>
                <a:effectLst/>
                <a:latin typeface="Times New Roman" panose="02020603050405020304" pitchFamily="18" charset="0"/>
                <a:ea typeface="Calibri" panose="020F0502020204030204" pitchFamily="34" charset="0"/>
              </a:rPr>
              <a:t>aujourd’hui il faut que j’aille demeurer </a:t>
            </a:r>
            <a:br>
              <a:rPr lang="fr-FR" sz="3600" b="1" dirty="0">
                <a:solidFill>
                  <a:schemeClr val="tx1"/>
                </a:solidFill>
                <a:effectLst/>
                <a:latin typeface="Times New Roman" panose="02020603050405020304" pitchFamily="18" charset="0"/>
                <a:ea typeface="Calibri" panose="020F0502020204030204" pitchFamily="34" charset="0"/>
              </a:rPr>
            </a:br>
            <a:r>
              <a:rPr lang="fr-FR" sz="3600" b="1" dirty="0">
                <a:solidFill>
                  <a:srgbClr val="FF0000"/>
                </a:solidFill>
                <a:effectLst/>
                <a:latin typeface="Times New Roman" panose="02020603050405020304" pitchFamily="18" charset="0"/>
                <a:ea typeface="Calibri" panose="020F0502020204030204" pitchFamily="34" charset="0"/>
              </a:rPr>
              <a:t>dans ta maison</a:t>
            </a:r>
            <a:r>
              <a:rPr lang="fr-FR" sz="2400" b="1" dirty="0">
                <a:solidFill>
                  <a:schemeClr val="tx1"/>
                </a:solidFill>
                <a:effectLst/>
                <a:latin typeface="Times New Roman" panose="02020603050405020304" pitchFamily="18" charset="0"/>
                <a:ea typeface="Calibri" panose="020F0502020204030204" pitchFamily="34" charset="0"/>
              </a:rPr>
              <a:t>. </a:t>
            </a:r>
            <a:endParaRPr lang="fr-FR" sz="36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668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5297F-482B-FA84-1A7F-2B200C61137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F921A23-C8FE-5813-ABE4-5FBD04220FF1}"/>
              </a:ext>
            </a:extLst>
          </p:cNvPr>
          <p:cNvSpPr/>
          <p:nvPr/>
        </p:nvSpPr>
        <p:spPr>
          <a:xfrm>
            <a:off x="913913" y="2658395"/>
            <a:ext cx="10520038" cy="169648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Pourquoi Jésus veut-il aller chez Zachée,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quelqu’un qui a mauvaise réputation ?</a:t>
            </a:r>
          </a:p>
        </p:txBody>
      </p:sp>
      <p:sp>
        <p:nvSpPr>
          <p:cNvPr id="8" name="Espace réservé du numéro de diapositive 7">
            <a:extLst>
              <a:ext uri="{FF2B5EF4-FFF2-40B4-BE49-F238E27FC236}">
                <a16:creationId xmlns:a16="http://schemas.microsoft.com/office/drawing/2014/main" id="{D910051E-54A4-3D23-8808-5367B9B94985}"/>
              </a:ext>
            </a:extLst>
          </p:cNvPr>
          <p:cNvSpPr>
            <a:spLocks noGrp="1"/>
          </p:cNvSpPr>
          <p:nvPr>
            <p:ph type="sldNum" sz="quarter" idx="12"/>
          </p:nvPr>
        </p:nvSpPr>
        <p:spPr/>
        <p:txBody>
          <a:bodyPr/>
          <a:lstStyle/>
          <a:p>
            <a:fld id="{9E268824-B363-4558-82B1-76DB5ADEB9CB}" type="slidenum">
              <a:rPr lang="fr-FR" smtClean="0"/>
              <a:pPr/>
              <a:t>33</a:t>
            </a:fld>
            <a:endParaRPr lang="fr-FR"/>
          </a:p>
        </p:txBody>
      </p:sp>
      <p:sp>
        <p:nvSpPr>
          <p:cNvPr id="6" name="ZoneTexte 5">
            <a:extLst>
              <a:ext uri="{FF2B5EF4-FFF2-40B4-BE49-F238E27FC236}">
                <a16:creationId xmlns:a16="http://schemas.microsoft.com/office/drawing/2014/main" id="{635ABA64-882C-B73A-FBF6-DF8B1045578D}"/>
              </a:ext>
            </a:extLst>
          </p:cNvPr>
          <p:cNvSpPr txBox="1"/>
          <p:nvPr/>
        </p:nvSpPr>
        <p:spPr>
          <a:xfrm>
            <a:off x="508248" y="322006"/>
            <a:ext cx="1391574"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demeurer</a:t>
            </a:r>
            <a:endParaRPr lang="fr-FR" sz="2400" dirty="0">
              <a:solidFill>
                <a:srgbClr val="FF0000"/>
              </a:solidFill>
              <a:latin typeface="Times New Roman" panose="02020603050405020304" pitchFamily="18" charset="0"/>
              <a:cs typeface="Times New Roman" panose="02020603050405020304" pitchFamily="18" charset="0"/>
            </a:endParaRPr>
          </a:p>
        </p:txBody>
      </p:sp>
      <p:sp>
        <p:nvSpPr>
          <p:cNvPr id="3" name="Rectangle : coins arrondis 2">
            <a:extLst>
              <a:ext uri="{FF2B5EF4-FFF2-40B4-BE49-F238E27FC236}">
                <a16:creationId xmlns:a16="http://schemas.microsoft.com/office/drawing/2014/main" id="{4F5FF48F-A325-3139-247B-940CA2E99028}"/>
              </a:ext>
            </a:extLst>
          </p:cNvPr>
          <p:cNvSpPr/>
          <p:nvPr/>
        </p:nvSpPr>
        <p:spPr>
          <a:xfrm>
            <a:off x="1388853" y="4647337"/>
            <a:ext cx="9316529" cy="182873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Veut-il seulement aller dans sa maison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ou cela veut-il dire autre chose ?</a:t>
            </a:r>
            <a:endParaRPr lang="fr-FR" sz="3600" dirty="0">
              <a:latin typeface="Calibri" panose="020F0502020204030204" pitchFamily="34" charset="0"/>
              <a:ea typeface="Calibri" panose="020F0502020204030204" pitchFamily="34" charset="0"/>
            </a:endParaRPr>
          </a:p>
        </p:txBody>
      </p:sp>
      <p:pic>
        <p:nvPicPr>
          <p:cNvPr id="5" name="Image 4">
            <a:extLst>
              <a:ext uri="{FF2B5EF4-FFF2-40B4-BE49-F238E27FC236}">
                <a16:creationId xmlns:a16="http://schemas.microsoft.com/office/drawing/2014/main" id="{CD492B90-5656-2393-4474-BA9A9108E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440" y="97973"/>
            <a:ext cx="3734540" cy="2800905"/>
          </a:xfrm>
          <a:prstGeom prst="rect">
            <a:avLst/>
          </a:prstGeom>
        </p:spPr>
      </p:pic>
    </p:spTree>
    <p:extLst>
      <p:ext uri="{BB962C8B-B14F-4D97-AF65-F5344CB8AC3E}">
        <p14:creationId xmlns:p14="http://schemas.microsoft.com/office/powerpoint/2010/main" val="27816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B761-FC20-01BC-6CFC-E182D7A9681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188381-A5E6-2ECF-A4B2-27760F96CFA9}"/>
              </a:ext>
            </a:extLst>
          </p:cNvPr>
          <p:cNvSpPr>
            <a:spLocks noGrp="1"/>
          </p:cNvSpPr>
          <p:nvPr>
            <p:ph type="sldNum" sz="quarter" idx="12"/>
          </p:nvPr>
        </p:nvSpPr>
        <p:spPr/>
        <p:txBody>
          <a:bodyPr/>
          <a:lstStyle/>
          <a:p>
            <a:fld id="{9E268824-B363-4558-82B1-76DB5ADEB9CB}" type="slidenum">
              <a:rPr lang="fr-FR" smtClean="0"/>
              <a:pPr/>
              <a:t>34</a:t>
            </a:fld>
            <a:endParaRPr lang="fr-FR"/>
          </a:p>
        </p:txBody>
      </p:sp>
      <p:sp>
        <p:nvSpPr>
          <p:cNvPr id="2" name="Rectangle : coins arrondis 1">
            <a:extLst>
              <a:ext uri="{FF2B5EF4-FFF2-40B4-BE49-F238E27FC236}">
                <a16:creationId xmlns:a16="http://schemas.microsoft.com/office/drawing/2014/main" id="{AC95F140-2D39-2BC1-2EC3-09DCA0BC3911}"/>
              </a:ext>
            </a:extLst>
          </p:cNvPr>
          <p:cNvSpPr/>
          <p:nvPr/>
        </p:nvSpPr>
        <p:spPr>
          <a:xfrm>
            <a:off x="2083350" y="1497531"/>
            <a:ext cx="8827306" cy="311885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Demeurer auprès du Christ.</a:t>
            </a:r>
          </a:p>
          <a:p>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Jean 14, 23</a:t>
            </a:r>
            <a:r>
              <a:rPr lang="fr-FR" sz="32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lui répondit : Si quelqu’un m’aime, il gardera ma parole ; mon Père l’aimera, nous viendrons vers lui et, chez lui, nous nous ferons une demeure. </a:t>
            </a:r>
          </a:p>
        </p:txBody>
      </p:sp>
      <p:sp>
        <p:nvSpPr>
          <p:cNvPr id="6" name="ZoneTexte 5">
            <a:extLst>
              <a:ext uri="{FF2B5EF4-FFF2-40B4-BE49-F238E27FC236}">
                <a16:creationId xmlns:a16="http://schemas.microsoft.com/office/drawing/2014/main" id="{C67D5089-E279-8A28-2229-41841C8D9C57}"/>
              </a:ext>
            </a:extLst>
          </p:cNvPr>
          <p:cNvSpPr txBox="1"/>
          <p:nvPr/>
        </p:nvSpPr>
        <p:spPr>
          <a:xfrm>
            <a:off x="285997" y="188841"/>
            <a:ext cx="1498416"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demeurer</a:t>
            </a:r>
            <a:endParaRPr lang="fr-F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07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49FE-B88A-029B-54CF-AE179D3D49C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4AE7F64-7996-F28B-D392-18381421952A}"/>
              </a:ext>
            </a:extLst>
          </p:cNvPr>
          <p:cNvSpPr/>
          <p:nvPr/>
        </p:nvSpPr>
        <p:spPr>
          <a:xfrm>
            <a:off x="1243983" y="846655"/>
            <a:ext cx="10390203" cy="310699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Demeurer ne veut pas dire seulement habiter</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une maison, mais a un autre sens figuré :</a:t>
            </a:r>
          </a:p>
          <a:p>
            <a:pPr algn="ct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habiter à l’intérieur de l’homme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Christ s'invite chez nous, dans notre intimité.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C’est dans notre cœur que le Seigneur veut demeurer.</a:t>
            </a:r>
          </a:p>
        </p:txBody>
      </p:sp>
      <p:sp>
        <p:nvSpPr>
          <p:cNvPr id="3" name="Espace réservé du numéro de diapositive 2">
            <a:extLst>
              <a:ext uri="{FF2B5EF4-FFF2-40B4-BE49-F238E27FC236}">
                <a16:creationId xmlns:a16="http://schemas.microsoft.com/office/drawing/2014/main" id="{BE08E578-0627-C89D-87E5-2974304607BB}"/>
              </a:ext>
            </a:extLst>
          </p:cNvPr>
          <p:cNvSpPr>
            <a:spLocks noGrp="1"/>
          </p:cNvSpPr>
          <p:nvPr>
            <p:ph type="sldNum" sz="quarter" idx="12"/>
          </p:nvPr>
        </p:nvSpPr>
        <p:spPr/>
        <p:txBody>
          <a:bodyPr/>
          <a:lstStyle/>
          <a:p>
            <a:fld id="{9E268824-B363-4558-82B1-76DB5ADEB9CB}" type="slidenum">
              <a:rPr lang="fr-FR" smtClean="0"/>
              <a:pPr/>
              <a:t>35</a:t>
            </a:fld>
            <a:endParaRPr lang="fr-FR" dirty="0"/>
          </a:p>
        </p:txBody>
      </p:sp>
      <p:sp>
        <p:nvSpPr>
          <p:cNvPr id="6" name="ZoneTexte 5">
            <a:extLst>
              <a:ext uri="{FF2B5EF4-FFF2-40B4-BE49-F238E27FC236}">
                <a16:creationId xmlns:a16="http://schemas.microsoft.com/office/drawing/2014/main" id="{D8414172-D51D-0CC0-CB4C-B64CD05BB629}"/>
              </a:ext>
            </a:extLst>
          </p:cNvPr>
          <p:cNvSpPr txBox="1"/>
          <p:nvPr/>
        </p:nvSpPr>
        <p:spPr>
          <a:xfrm>
            <a:off x="508247" y="322006"/>
            <a:ext cx="1471473" cy="461665"/>
          </a:xfrm>
          <a:prstGeom prst="rect">
            <a:avLst/>
          </a:prstGeom>
          <a:noFill/>
        </p:spPr>
        <p:txBody>
          <a:bodyPr wrap="square">
            <a:spAutoFit/>
          </a:bodyPr>
          <a:lstStyle/>
          <a:p>
            <a:r>
              <a:rPr lang="fr-FR" sz="2400">
                <a:solidFill>
                  <a:srgbClr val="FF0000"/>
                </a:solidFill>
                <a:latin typeface="Times New Roman" panose="02020603050405020304" pitchFamily="18" charset="0"/>
                <a:cs typeface="Times New Roman" panose="02020603050405020304" pitchFamily="18" charset="0"/>
              </a:rPr>
              <a:t>demeurer</a:t>
            </a:r>
            <a:endParaRPr lang="fr-FR" sz="2400" dirty="0">
              <a:solidFill>
                <a:srgbClr val="FF0000"/>
              </a:solidFill>
              <a:latin typeface="Times New Roman" panose="02020603050405020304" pitchFamily="18" charset="0"/>
              <a:cs typeface="Times New Roman" panose="02020603050405020304" pitchFamily="18" charset="0"/>
            </a:endParaRPr>
          </a:p>
        </p:txBody>
      </p:sp>
      <p:grpSp>
        <p:nvGrpSpPr>
          <p:cNvPr id="9" name="Groupe 8">
            <a:extLst>
              <a:ext uri="{FF2B5EF4-FFF2-40B4-BE49-F238E27FC236}">
                <a16:creationId xmlns:a16="http://schemas.microsoft.com/office/drawing/2014/main" id="{0730B22F-A5DE-46C0-0F28-EEDFF750ECB5}"/>
              </a:ext>
            </a:extLst>
          </p:cNvPr>
          <p:cNvGrpSpPr/>
          <p:nvPr/>
        </p:nvGrpSpPr>
        <p:grpSpPr>
          <a:xfrm>
            <a:off x="2096240" y="4581883"/>
            <a:ext cx="8468188" cy="1965566"/>
            <a:chOff x="1243983" y="5122416"/>
            <a:chExt cx="8468188" cy="1632644"/>
          </a:xfrm>
        </p:grpSpPr>
        <p:sp>
          <p:nvSpPr>
            <p:cNvPr id="2" name="Rectangle : coins arrondis 1">
              <a:extLst>
                <a:ext uri="{FF2B5EF4-FFF2-40B4-BE49-F238E27FC236}">
                  <a16:creationId xmlns:a16="http://schemas.microsoft.com/office/drawing/2014/main" id="{4989AB91-D47C-975D-58E5-6A506ECE5B85}"/>
                </a:ext>
              </a:extLst>
            </p:cNvPr>
            <p:cNvSpPr/>
            <p:nvPr/>
          </p:nvSpPr>
          <p:spPr>
            <a:xfrm>
              <a:off x="1243983" y="5122416"/>
              <a:ext cx="8468188" cy="159905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FC7F40F1-B9D5-3777-22EE-57C03AC6BF4D}"/>
                </a:ext>
              </a:extLst>
            </p:cNvPr>
            <p:cNvSpPr txBox="1"/>
            <p:nvPr/>
          </p:nvSpPr>
          <p:spPr>
            <a:xfrm>
              <a:off x="1243984" y="5185400"/>
              <a:ext cx="8335022" cy="1569660"/>
            </a:xfrm>
            <a:prstGeom prst="rect">
              <a:avLst/>
            </a:prstGeom>
            <a:noFill/>
          </p:spPr>
          <p:txBody>
            <a:bodyPr wrap="square">
              <a:spAutoFit/>
            </a:bodyP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Aujourd’hui, est-ce que Jésus vient</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demeurer auprès de toi ?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toi comment peux-tu demeurer près de lui ?</a:t>
              </a:r>
            </a:p>
          </p:txBody>
        </p:sp>
      </p:grpSp>
    </p:spTree>
    <p:extLst>
      <p:ext uri="{BB962C8B-B14F-4D97-AF65-F5344CB8AC3E}">
        <p14:creationId xmlns:p14="http://schemas.microsoft.com/office/powerpoint/2010/main" val="266760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05B7-35D6-2EB6-41C1-1F2D0F14285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8FAF4A5-8067-FBA9-2723-37BB70D1A7A0}"/>
              </a:ext>
            </a:extLst>
          </p:cNvPr>
          <p:cNvSpPr>
            <a:spLocks noGrp="1"/>
          </p:cNvSpPr>
          <p:nvPr>
            <p:ph type="sldNum" sz="quarter" idx="12"/>
          </p:nvPr>
        </p:nvSpPr>
        <p:spPr/>
        <p:txBody>
          <a:bodyPr/>
          <a:lstStyle/>
          <a:p>
            <a:fld id="{9E268824-B363-4558-82B1-76DB5ADEB9CB}" type="slidenum">
              <a:rPr lang="fr-FR" smtClean="0"/>
              <a:pPr/>
              <a:t>36</a:t>
            </a:fld>
            <a:endParaRPr lang="fr-FR"/>
          </a:p>
        </p:txBody>
      </p:sp>
      <p:grpSp>
        <p:nvGrpSpPr>
          <p:cNvPr id="8" name="Groupe 7">
            <a:extLst>
              <a:ext uri="{FF2B5EF4-FFF2-40B4-BE49-F238E27FC236}">
                <a16:creationId xmlns:a16="http://schemas.microsoft.com/office/drawing/2014/main" id="{4A437BF2-D645-11F1-D761-FB75ABCE9B30}"/>
              </a:ext>
            </a:extLst>
          </p:cNvPr>
          <p:cNvGrpSpPr/>
          <p:nvPr/>
        </p:nvGrpSpPr>
        <p:grpSpPr>
          <a:xfrm>
            <a:off x="845389" y="2099904"/>
            <a:ext cx="10921041" cy="2514677"/>
            <a:chOff x="2689934" y="2299317"/>
            <a:chExt cx="8167456" cy="2514677"/>
          </a:xfrm>
        </p:grpSpPr>
        <p:sp>
          <p:nvSpPr>
            <p:cNvPr id="2" name="Rectangle : coins arrondis 1">
              <a:extLst>
                <a:ext uri="{FF2B5EF4-FFF2-40B4-BE49-F238E27FC236}">
                  <a16:creationId xmlns:a16="http://schemas.microsoft.com/office/drawing/2014/main" id="{F03C9D28-5512-1580-278E-44FA6BF40E75}"/>
                </a:ext>
              </a:extLst>
            </p:cNvPr>
            <p:cNvSpPr/>
            <p:nvPr/>
          </p:nvSpPr>
          <p:spPr>
            <a:xfrm>
              <a:off x="2689934" y="2299317"/>
              <a:ext cx="8167456" cy="240308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E767CE8F-5018-F76B-0596-DA81C66B81A4}"/>
                </a:ext>
              </a:extLst>
            </p:cNvPr>
            <p:cNvSpPr txBox="1"/>
            <p:nvPr/>
          </p:nvSpPr>
          <p:spPr>
            <a:xfrm>
              <a:off x="2780930" y="2505670"/>
              <a:ext cx="7934418" cy="2308324"/>
            </a:xfrm>
            <a:prstGeom prst="rect">
              <a:avLst/>
            </a:prstGeom>
            <a:noFill/>
          </p:spPr>
          <p:txBody>
            <a:bodyPr wrap="square">
              <a:spAutoFit/>
            </a:bodyPr>
            <a:lstStyle/>
            <a:p>
              <a:r>
                <a:rPr lang="fr-FR" sz="3600" b="1" dirty="0">
                  <a:solidFill>
                    <a:srgbClr val="FF0000"/>
                  </a:solidFill>
                  <a:latin typeface="Times New Roman" panose="02020603050405020304" pitchFamily="18" charset="0"/>
                  <a:cs typeface="Times New Roman" panose="02020603050405020304" pitchFamily="18" charset="0"/>
                </a:rPr>
                <a:t>06 </a:t>
              </a:r>
              <a:r>
                <a:rPr lang="fr-FR" sz="3600" b="1" dirty="0">
                  <a:latin typeface="Times New Roman" panose="02020603050405020304" pitchFamily="18" charset="0"/>
                  <a:cs typeface="Times New Roman" panose="02020603050405020304" pitchFamily="18" charset="0"/>
                </a:rPr>
                <a:t>Vite, il descendit et reçut Jésus avec joie.</a:t>
              </a:r>
            </a:p>
            <a:p>
              <a:r>
                <a:rPr lang="fr-FR" sz="3600" b="1" dirty="0">
                  <a:solidFill>
                    <a:srgbClr val="FF0000"/>
                  </a:solidFill>
                  <a:latin typeface="Times New Roman" panose="02020603050405020304" pitchFamily="18" charset="0"/>
                  <a:cs typeface="Times New Roman" panose="02020603050405020304" pitchFamily="18" charset="0"/>
                </a:rPr>
                <a:t>07</a:t>
              </a:r>
              <a:r>
                <a:rPr lang="fr-FR" sz="3600" b="1" dirty="0">
                  <a:latin typeface="Times New Roman" panose="02020603050405020304" pitchFamily="18" charset="0"/>
                  <a:cs typeface="Times New Roman" panose="02020603050405020304" pitchFamily="18" charset="0"/>
                </a:rPr>
                <a:t> Voyant cela, tous récriminaient :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 Il est allé loger chez un homme qui est un </a:t>
              </a:r>
              <a:r>
                <a:rPr lang="fr-FR" sz="3600" b="1" dirty="0">
                  <a:solidFill>
                    <a:srgbClr val="FF0000"/>
                  </a:solidFill>
                  <a:latin typeface="Times New Roman" panose="02020603050405020304" pitchFamily="18" charset="0"/>
                  <a:cs typeface="Times New Roman" panose="02020603050405020304" pitchFamily="18" charset="0"/>
                </a:rPr>
                <a:t>pécheur</a:t>
              </a:r>
              <a:r>
                <a:rPr lang="fr-FR" sz="2800" b="1" dirty="0">
                  <a:solidFill>
                    <a:srgbClr val="FF0000"/>
                  </a:solidFill>
                  <a:latin typeface="Times New Roman" panose="02020603050405020304" pitchFamily="18" charset="0"/>
                  <a:cs typeface="Times New Roman" panose="02020603050405020304" pitchFamily="18" charset="0"/>
                </a:rPr>
                <a:t>.</a:t>
              </a:r>
              <a:r>
                <a:rPr lang="fr-FR" sz="2800" b="1"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2830814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C5D16-DB98-2DF0-7B5F-AB5C9F6EEB9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C03B17C-FE56-2A59-3247-46D89A1EE8D0}"/>
              </a:ext>
            </a:extLst>
          </p:cNvPr>
          <p:cNvSpPr>
            <a:spLocks noGrp="1"/>
          </p:cNvSpPr>
          <p:nvPr>
            <p:ph type="sldNum" sz="quarter" idx="12"/>
          </p:nvPr>
        </p:nvSpPr>
        <p:spPr/>
        <p:txBody>
          <a:bodyPr/>
          <a:lstStyle/>
          <a:p>
            <a:fld id="{9E268824-B363-4558-82B1-76DB5ADEB9CB}" type="slidenum">
              <a:rPr lang="fr-FR" smtClean="0"/>
              <a:pPr/>
              <a:t>37</a:t>
            </a:fld>
            <a:endParaRPr lang="fr-FR"/>
          </a:p>
        </p:txBody>
      </p:sp>
      <p:sp>
        <p:nvSpPr>
          <p:cNvPr id="3" name="ZoneTexte 2">
            <a:extLst>
              <a:ext uri="{FF2B5EF4-FFF2-40B4-BE49-F238E27FC236}">
                <a16:creationId xmlns:a16="http://schemas.microsoft.com/office/drawing/2014/main" id="{AE9E44E1-FFF2-2623-749F-408F37651223}"/>
              </a:ext>
            </a:extLst>
          </p:cNvPr>
          <p:cNvSpPr txBox="1"/>
          <p:nvPr/>
        </p:nvSpPr>
        <p:spPr>
          <a:xfrm>
            <a:off x="570390" y="308044"/>
            <a:ext cx="1000958" cy="369332"/>
          </a:xfrm>
          <a:prstGeom prst="rect">
            <a:avLst/>
          </a:prstGeom>
          <a:noFill/>
        </p:spPr>
        <p:txBody>
          <a:bodyPr wrap="square">
            <a:spAutoFit/>
          </a:bodyPr>
          <a:lstStyle/>
          <a:p>
            <a:r>
              <a:rPr lang="fr-FR" dirty="0">
                <a:solidFill>
                  <a:srgbClr val="FF0000"/>
                </a:solidFill>
              </a:rPr>
              <a:t>pécheur.</a:t>
            </a:r>
          </a:p>
        </p:txBody>
      </p:sp>
      <p:grpSp>
        <p:nvGrpSpPr>
          <p:cNvPr id="8" name="Groupe 7">
            <a:extLst>
              <a:ext uri="{FF2B5EF4-FFF2-40B4-BE49-F238E27FC236}">
                <a16:creationId xmlns:a16="http://schemas.microsoft.com/office/drawing/2014/main" id="{CA3AF42C-0DCA-321D-D713-84DC7C1F6993}"/>
              </a:ext>
            </a:extLst>
          </p:cNvPr>
          <p:cNvGrpSpPr/>
          <p:nvPr/>
        </p:nvGrpSpPr>
        <p:grpSpPr>
          <a:xfrm>
            <a:off x="1790546" y="776176"/>
            <a:ext cx="9910411" cy="2260274"/>
            <a:chOff x="1455938" y="1387899"/>
            <a:chExt cx="10238214" cy="3590355"/>
          </a:xfrm>
        </p:grpSpPr>
        <p:sp>
          <p:nvSpPr>
            <p:cNvPr id="6" name="Rectangle : coins arrondis 5">
              <a:extLst>
                <a:ext uri="{FF2B5EF4-FFF2-40B4-BE49-F238E27FC236}">
                  <a16:creationId xmlns:a16="http://schemas.microsoft.com/office/drawing/2014/main" id="{134FD5DE-5EFA-A465-5BE9-80AF9460B7D8}"/>
                </a:ext>
              </a:extLst>
            </p:cNvPr>
            <p:cNvSpPr/>
            <p:nvPr/>
          </p:nvSpPr>
          <p:spPr>
            <a:xfrm>
              <a:off x="1455938" y="1387899"/>
              <a:ext cx="10238214" cy="359035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8169649-D1FE-102A-3F1F-9E237EE7DEBD}"/>
                </a:ext>
              </a:extLst>
            </p:cNvPr>
            <p:cNvSpPr txBox="1"/>
            <p:nvPr/>
          </p:nvSpPr>
          <p:spPr>
            <a:xfrm>
              <a:off x="1688977" y="1630437"/>
              <a:ext cx="9763218" cy="2748053"/>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Qu’est-ce-que les mots </a:t>
              </a:r>
              <a:r>
                <a:rPr lang="fr-FR" sz="2800" i="1" dirty="0">
                  <a:latin typeface="Times New Roman" panose="02020603050405020304" pitchFamily="18" charset="0"/>
                  <a:cs typeface="Times New Roman" panose="02020603050405020304" pitchFamily="18" charset="0"/>
                </a:rPr>
                <a:t>péché</a:t>
              </a:r>
              <a:r>
                <a:rPr lang="fr-FR" sz="2800" dirty="0">
                  <a:latin typeface="Times New Roman" panose="02020603050405020304" pitchFamily="18" charset="0"/>
                  <a:cs typeface="Times New Roman" panose="02020603050405020304" pitchFamily="18" charset="0"/>
                </a:rPr>
                <a:t> et </a:t>
              </a:r>
              <a:r>
                <a:rPr lang="fr-FR" sz="2800" i="1" dirty="0">
                  <a:latin typeface="Times New Roman" panose="02020603050405020304" pitchFamily="18" charset="0"/>
                  <a:cs typeface="Times New Roman" panose="02020603050405020304" pitchFamily="18" charset="0"/>
                </a:rPr>
                <a:t>pécheur</a:t>
              </a:r>
              <a:r>
                <a:rPr lang="fr-FR" sz="2800" dirty="0">
                  <a:latin typeface="Times New Roman" panose="02020603050405020304" pitchFamily="18" charset="0"/>
                  <a:cs typeface="Times New Roman" panose="02020603050405020304" pitchFamily="18" charset="0"/>
                </a:rPr>
                <a:t> signifient pour toi ?</a:t>
              </a:r>
            </a:p>
            <a:p>
              <a:r>
                <a:rPr lang="fr-FR" sz="2800" dirty="0">
                  <a:latin typeface="Times New Roman" panose="02020603050405020304" pitchFamily="18" charset="0"/>
                  <a:cs typeface="Times New Roman" panose="02020603050405020304" pitchFamily="18" charset="0"/>
                </a:rPr>
                <a:t>Pourquoi Jésus choisit-il d’aller chez quelqu’un qui est traité de pécheur ?</a:t>
              </a:r>
            </a:p>
            <a:p>
              <a:r>
                <a:rPr lang="fr-FR" sz="2800" dirty="0">
                  <a:latin typeface="Times New Roman" panose="02020603050405020304" pitchFamily="18" charset="0"/>
                  <a:cs typeface="Times New Roman" panose="02020603050405020304" pitchFamily="18" charset="0"/>
                </a:rPr>
                <a:t>Le pécheur est celui qui se coupe de l’Amour de Dieu.</a:t>
              </a:r>
            </a:p>
          </p:txBody>
        </p:sp>
      </p:grpSp>
      <p:grpSp>
        <p:nvGrpSpPr>
          <p:cNvPr id="2" name="Groupe 1">
            <a:extLst>
              <a:ext uri="{FF2B5EF4-FFF2-40B4-BE49-F238E27FC236}">
                <a16:creationId xmlns:a16="http://schemas.microsoft.com/office/drawing/2014/main" id="{3541513B-459F-5811-06F3-2FDBB37C44BE}"/>
              </a:ext>
            </a:extLst>
          </p:cNvPr>
          <p:cNvGrpSpPr/>
          <p:nvPr/>
        </p:nvGrpSpPr>
        <p:grpSpPr>
          <a:xfrm>
            <a:off x="1694358" y="3821550"/>
            <a:ext cx="10102789" cy="2372465"/>
            <a:chOff x="375941" y="1373708"/>
            <a:chExt cx="9996257" cy="4106112"/>
          </a:xfrm>
        </p:grpSpPr>
        <p:sp>
          <p:nvSpPr>
            <p:cNvPr id="5" name="Rectangle : coins arrondis 4">
              <a:extLst>
                <a:ext uri="{FF2B5EF4-FFF2-40B4-BE49-F238E27FC236}">
                  <a16:creationId xmlns:a16="http://schemas.microsoft.com/office/drawing/2014/main" id="{5D9C36C3-E338-DCCD-B9DD-CF3DF04D8B76}"/>
                </a:ext>
              </a:extLst>
            </p:cNvPr>
            <p:cNvSpPr/>
            <p:nvPr/>
          </p:nvSpPr>
          <p:spPr>
            <a:xfrm>
              <a:off x="375941" y="1373708"/>
              <a:ext cx="9996257" cy="410611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7B7E0EB-FE04-F490-E195-1223865B9075}"/>
                </a:ext>
              </a:extLst>
            </p:cNvPr>
            <p:cNvSpPr txBox="1"/>
            <p:nvPr/>
          </p:nvSpPr>
          <p:spPr>
            <a:xfrm>
              <a:off x="542845" y="1732033"/>
              <a:ext cx="9763218" cy="2658974"/>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A l’époque de Jésus, il suffit d’être en contact avec l’occupant romain pour  être qualifié de pécheur. </a:t>
              </a:r>
            </a:p>
            <a:p>
              <a:r>
                <a:rPr lang="fr-FR" sz="2800" dirty="0">
                  <a:latin typeface="Times New Roman" panose="02020603050405020304" pitchFamily="18" charset="0"/>
                  <a:cs typeface="Times New Roman" panose="02020603050405020304" pitchFamily="18" charset="0"/>
                </a:rPr>
                <a:t>Aux yeux de tous, en faisant cela, Jésus qui est sans péché devient lui-même pécheur.</a:t>
              </a:r>
            </a:p>
          </p:txBody>
        </p:sp>
      </p:grpSp>
      <p:pic>
        <p:nvPicPr>
          <p:cNvPr id="12" name="Image 11">
            <a:extLst>
              <a:ext uri="{FF2B5EF4-FFF2-40B4-BE49-F238E27FC236}">
                <a16:creationId xmlns:a16="http://schemas.microsoft.com/office/drawing/2014/main" id="{50C050A7-C9DC-4DB9-7A7C-047F10FB8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390" y="1031286"/>
            <a:ext cx="1258201" cy="3622587"/>
          </a:xfrm>
          <a:prstGeom prst="rect">
            <a:avLst/>
          </a:prstGeom>
        </p:spPr>
      </p:pic>
    </p:spTree>
    <p:extLst>
      <p:ext uri="{BB962C8B-B14F-4D97-AF65-F5344CB8AC3E}">
        <p14:creationId xmlns:p14="http://schemas.microsoft.com/office/powerpoint/2010/main" val="62004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1EE4-433E-0ACF-CF24-D8F3D3222BC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5F2AD18-6473-F57A-8D0E-0E0A4DD6BC16}"/>
              </a:ext>
            </a:extLst>
          </p:cNvPr>
          <p:cNvSpPr>
            <a:spLocks noGrp="1"/>
          </p:cNvSpPr>
          <p:nvPr>
            <p:ph type="sldNum" sz="quarter" idx="12"/>
          </p:nvPr>
        </p:nvSpPr>
        <p:spPr/>
        <p:txBody>
          <a:bodyPr/>
          <a:lstStyle/>
          <a:p>
            <a:fld id="{9E268824-B363-4558-82B1-76DB5ADEB9CB}" type="slidenum">
              <a:rPr lang="fr-FR" smtClean="0"/>
              <a:pPr/>
              <a:t>38</a:t>
            </a:fld>
            <a:endParaRPr lang="fr-FR"/>
          </a:p>
        </p:txBody>
      </p:sp>
      <p:sp>
        <p:nvSpPr>
          <p:cNvPr id="2" name="ZoneTexte 1">
            <a:extLst>
              <a:ext uri="{FF2B5EF4-FFF2-40B4-BE49-F238E27FC236}">
                <a16:creationId xmlns:a16="http://schemas.microsoft.com/office/drawing/2014/main" id="{7347BDFB-55FE-D20E-CB41-1FEFB7DB3098}"/>
              </a:ext>
            </a:extLst>
          </p:cNvPr>
          <p:cNvSpPr txBox="1"/>
          <p:nvPr/>
        </p:nvSpPr>
        <p:spPr>
          <a:xfrm>
            <a:off x="570390" y="308044"/>
            <a:ext cx="1000958" cy="369332"/>
          </a:xfrm>
          <a:prstGeom prst="rect">
            <a:avLst/>
          </a:prstGeom>
          <a:noFill/>
        </p:spPr>
        <p:txBody>
          <a:bodyPr wrap="square">
            <a:spAutoFit/>
          </a:bodyPr>
          <a:lstStyle/>
          <a:p>
            <a:r>
              <a:rPr lang="fr-FR" dirty="0">
                <a:solidFill>
                  <a:srgbClr val="FF0000"/>
                </a:solidFill>
              </a:rPr>
              <a:t>pécheur</a:t>
            </a:r>
          </a:p>
        </p:txBody>
      </p:sp>
      <p:grpSp>
        <p:nvGrpSpPr>
          <p:cNvPr id="7" name="Groupe 6">
            <a:extLst>
              <a:ext uri="{FF2B5EF4-FFF2-40B4-BE49-F238E27FC236}">
                <a16:creationId xmlns:a16="http://schemas.microsoft.com/office/drawing/2014/main" id="{2A13ABD7-7ADA-ED09-E921-57CAA32FDB81}"/>
              </a:ext>
            </a:extLst>
          </p:cNvPr>
          <p:cNvGrpSpPr/>
          <p:nvPr/>
        </p:nvGrpSpPr>
        <p:grpSpPr>
          <a:xfrm>
            <a:off x="1867269" y="1322771"/>
            <a:ext cx="9123285" cy="3639846"/>
            <a:chOff x="1734104" y="914399"/>
            <a:chExt cx="9123285" cy="3639846"/>
          </a:xfrm>
        </p:grpSpPr>
        <p:sp>
          <p:nvSpPr>
            <p:cNvPr id="3" name="Rectangle : coins arrondis 2">
              <a:extLst>
                <a:ext uri="{FF2B5EF4-FFF2-40B4-BE49-F238E27FC236}">
                  <a16:creationId xmlns:a16="http://schemas.microsoft.com/office/drawing/2014/main" id="{A6065936-9534-6DB7-E0BC-E874285977EF}"/>
                </a:ext>
              </a:extLst>
            </p:cNvPr>
            <p:cNvSpPr/>
            <p:nvPr/>
          </p:nvSpPr>
          <p:spPr>
            <a:xfrm>
              <a:off x="1734104" y="914399"/>
              <a:ext cx="9123285" cy="3639846"/>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C9E1173-1B82-BEEF-FC2B-A1D63291EE93}"/>
                </a:ext>
              </a:extLst>
            </p:cNvPr>
            <p:cNvSpPr txBox="1"/>
            <p:nvPr/>
          </p:nvSpPr>
          <p:spPr>
            <a:xfrm>
              <a:off x="1893163" y="1131864"/>
              <a:ext cx="8848818" cy="3108543"/>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Jésus est venu pour dénoncer le péché partout où il se trouve et il accueille tous les pécheurs contre l’avis des pharisiens et des scribes. Il nous apprend la grande miséricorde de Dieu son Père qui nous attend inlassablement avec les bras grands ouverts.</a:t>
              </a:r>
            </a:p>
            <a:p>
              <a:r>
                <a:rPr lang="fr-FR" sz="2800" b="1" dirty="0">
                  <a:latin typeface="Times New Roman" panose="02020603050405020304" pitchFamily="18" charset="0"/>
                  <a:cs typeface="Times New Roman" panose="02020603050405020304" pitchFamily="18" charset="0"/>
                </a:rPr>
                <a:t>Luc 15, 11-35 </a:t>
              </a:r>
              <a:r>
                <a:rPr lang="fr-FR" sz="2800" dirty="0">
                  <a:latin typeface="Times New Roman" panose="02020603050405020304" pitchFamily="18" charset="0"/>
                  <a:cs typeface="Times New Roman" panose="02020603050405020304" pitchFamily="18" charset="0"/>
                </a:rPr>
                <a:t>La parabole de l’enfant prodigue nous révèle cet amour. </a:t>
              </a:r>
            </a:p>
          </p:txBody>
        </p:sp>
      </p:grpSp>
    </p:spTree>
    <p:extLst>
      <p:ext uri="{BB962C8B-B14F-4D97-AF65-F5344CB8AC3E}">
        <p14:creationId xmlns:p14="http://schemas.microsoft.com/office/powerpoint/2010/main" val="674745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6E711-08F5-4CB5-3B6B-8358D7F760D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3BF268-3CF7-063A-5093-1908F3D5DA1D}"/>
              </a:ext>
            </a:extLst>
          </p:cNvPr>
          <p:cNvSpPr>
            <a:spLocks noGrp="1"/>
          </p:cNvSpPr>
          <p:nvPr>
            <p:ph type="sldNum" sz="quarter" idx="12"/>
          </p:nvPr>
        </p:nvSpPr>
        <p:spPr/>
        <p:txBody>
          <a:bodyPr/>
          <a:lstStyle/>
          <a:p>
            <a:fld id="{9E268824-B363-4558-82B1-76DB5ADEB9CB}" type="slidenum">
              <a:rPr lang="fr-FR" smtClean="0"/>
              <a:pPr/>
              <a:t>39</a:t>
            </a:fld>
            <a:endParaRPr lang="fr-FR"/>
          </a:p>
        </p:txBody>
      </p:sp>
      <p:sp>
        <p:nvSpPr>
          <p:cNvPr id="2" name="ZoneTexte 1">
            <a:extLst>
              <a:ext uri="{FF2B5EF4-FFF2-40B4-BE49-F238E27FC236}">
                <a16:creationId xmlns:a16="http://schemas.microsoft.com/office/drawing/2014/main" id="{08C920A9-16A0-F396-BB59-4F858286495E}"/>
              </a:ext>
            </a:extLst>
          </p:cNvPr>
          <p:cNvSpPr txBox="1"/>
          <p:nvPr/>
        </p:nvSpPr>
        <p:spPr>
          <a:xfrm>
            <a:off x="182201" y="144142"/>
            <a:ext cx="1000958" cy="369332"/>
          </a:xfrm>
          <a:prstGeom prst="rect">
            <a:avLst/>
          </a:prstGeom>
          <a:noFill/>
        </p:spPr>
        <p:txBody>
          <a:bodyPr wrap="square">
            <a:spAutoFit/>
          </a:bodyPr>
          <a:lstStyle/>
          <a:p>
            <a:r>
              <a:rPr lang="fr-FR" dirty="0">
                <a:solidFill>
                  <a:srgbClr val="FF0000"/>
                </a:solidFill>
              </a:rPr>
              <a:t>pécheur.</a:t>
            </a:r>
          </a:p>
        </p:txBody>
      </p:sp>
      <p:sp>
        <p:nvSpPr>
          <p:cNvPr id="3" name="Rectangle : coins arrondis 2">
            <a:extLst>
              <a:ext uri="{FF2B5EF4-FFF2-40B4-BE49-F238E27FC236}">
                <a16:creationId xmlns:a16="http://schemas.microsoft.com/office/drawing/2014/main" id="{AC5C2E34-05ED-2D85-5161-495E3F0145F6}"/>
              </a:ext>
            </a:extLst>
          </p:cNvPr>
          <p:cNvSpPr/>
          <p:nvPr/>
        </p:nvSpPr>
        <p:spPr>
          <a:xfrm>
            <a:off x="1359791" y="207035"/>
            <a:ext cx="10303122" cy="297331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A11867D-EBA7-116F-3010-08DCE7C83EA3}"/>
              </a:ext>
            </a:extLst>
          </p:cNvPr>
          <p:cNvSpPr txBox="1"/>
          <p:nvPr/>
        </p:nvSpPr>
        <p:spPr>
          <a:xfrm>
            <a:off x="1768121" y="328808"/>
            <a:ext cx="9894792" cy="2677656"/>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De tout temps, Dieu accueille l’homme pécheur, l’homme qui s’éloigne de son Amour.</a:t>
            </a:r>
          </a:p>
          <a:p>
            <a:r>
              <a:rPr lang="fr-FR" sz="2800" dirty="0">
                <a:latin typeface="Times New Roman" panose="02020603050405020304" pitchFamily="18" charset="0"/>
                <a:cs typeface="Times New Roman" panose="02020603050405020304" pitchFamily="18" charset="0"/>
              </a:rPr>
              <a:t>Il y a de nombreux exemples dans la Bible : David, Pierre, Paul…</a:t>
            </a:r>
          </a:p>
          <a:p>
            <a:r>
              <a:rPr lang="fr-FR" sz="2800" dirty="0">
                <a:latin typeface="Times New Roman" panose="02020603050405020304" pitchFamily="18" charset="0"/>
                <a:cs typeface="Times New Roman" panose="02020603050405020304" pitchFamily="18" charset="0"/>
              </a:rPr>
              <a:t>Nous sommes tous pécheurs lorsque nous nous éloignons de l’Amour de Dieu. Grâce au sacrement du Pardon, les chrétiens peuvent se retourner vers Dieu et renouer avec son Amour.</a:t>
            </a:r>
          </a:p>
        </p:txBody>
      </p:sp>
      <p:grpSp>
        <p:nvGrpSpPr>
          <p:cNvPr id="5" name="Groupe 4">
            <a:extLst>
              <a:ext uri="{FF2B5EF4-FFF2-40B4-BE49-F238E27FC236}">
                <a16:creationId xmlns:a16="http://schemas.microsoft.com/office/drawing/2014/main" id="{4BD6D9D7-9C38-197E-5574-BE3F1E460E32}"/>
              </a:ext>
            </a:extLst>
          </p:cNvPr>
          <p:cNvGrpSpPr/>
          <p:nvPr/>
        </p:nvGrpSpPr>
        <p:grpSpPr>
          <a:xfrm>
            <a:off x="198408" y="3432290"/>
            <a:ext cx="11766430" cy="3289186"/>
            <a:chOff x="403428" y="3416060"/>
            <a:chExt cx="10851270" cy="3424687"/>
          </a:xfrm>
        </p:grpSpPr>
        <p:sp>
          <p:nvSpPr>
            <p:cNvPr id="7" name="Rectangle : coins arrondis 6">
              <a:extLst>
                <a:ext uri="{FF2B5EF4-FFF2-40B4-BE49-F238E27FC236}">
                  <a16:creationId xmlns:a16="http://schemas.microsoft.com/office/drawing/2014/main" id="{D62ACEB2-8311-7AD5-7BA1-FC64C4BAC70A}"/>
                </a:ext>
              </a:extLst>
            </p:cNvPr>
            <p:cNvSpPr/>
            <p:nvPr/>
          </p:nvSpPr>
          <p:spPr>
            <a:xfrm>
              <a:off x="403428" y="3416060"/>
              <a:ext cx="10851270" cy="3424687"/>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F1EA00B7-AD53-4EF2-0655-75C300CE079E}"/>
                </a:ext>
              </a:extLst>
            </p:cNvPr>
            <p:cNvSpPr txBox="1"/>
            <p:nvPr/>
          </p:nvSpPr>
          <p:spPr>
            <a:xfrm>
              <a:off x="609422" y="3463798"/>
              <a:ext cx="9855971" cy="32234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Rappelle-toi, au début la messe, nous nous reconnaissons tous pécheurs et ensemble nous disons l’acte de contrition.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Je confesse à Dieu tout-puissant, je reconnais devant mes frères, que j'ai péché en pensée, en parole, par action et par omission.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Oui, j'ai vraiment péché. C'est pourquoi je supplie la Vierge Marie, les anges et tous les saints, et vous aussi, mes frères, de prier pour moi le Seigneur notre Dieu.</a:t>
              </a:r>
            </a:p>
          </p:txBody>
        </p:sp>
      </p:grpSp>
    </p:spTree>
    <p:extLst>
      <p:ext uri="{BB962C8B-B14F-4D97-AF65-F5344CB8AC3E}">
        <p14:creationId xmlns:p14="http://schemas.microsoft.com/office/powerpoint/2010/main" val="35459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8FDA3-C5B8-5157-B707-24745755D52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A9D0559-973C-EC41-41B7-F0012A64FA73}"/>
              </a:ext>
            </a:extLst>
          </p:cNvPr>
          <p:cNvSpPr/>
          <p:nvPr/>
        </p:nvSpPr>
        <p:spPr>
          <a:xfrm>
            <a:off x="2193973" y="2160673"/>
            <a:ext cx="7579756" cy="235957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F0000"/>
                </a:solidFill>
                <a:effectLst/>
                <a:latin typeface="Times New Roman" panose="02020603050405020304" pitchFamily="18" charset="0"/>
                <a:ea typeface="Calibri" panose="020F0502020204030204" pitchFamily="34" charset="0"/>
              </a:rPr>
              <a:t>01</a:t>
            </a:r>
            <a:r>
              <a:rPr lang="fr-FR" sz="3600" b="1" dirty="0">
                <a:solidFill>
                  <a:schemeClr val="tx1"/>
                </a:solidFill>
                <a:effectLst/>
                <a:latin typeface="Times New Roman" panose="02020603050405020304" pitchFamily="18" charset="0"/>
                <a:ea typeface="Calibri" panose="020F0502020204030204" pitchFamily="34" charset="0"/>
              </a:rPr>
              <a:t> Entré dans la ville de </a:t>
            </a:r>
            <a:r>
              <a:rPr lang="fr-FR" sz="3600" b="1" dirty="0">
                <a:solidFill>
                  <a:srgbClr val="FF0000"/>
                </a:solidFill>
                <a:effectLst/>
                <a:latin typeface="Times New Roman" panose="02020603050405020304" pitchFamily="18" charset="0"/>
                <a:ea typeface="Calibri" panose="020F0502020204030204" pitchFamily="34" charset="0"/>
              </a:rPr>
              <a:t>Jéricho,</a:t>
            </a:r>
            <a:r>
              <a:rPr lang="fr-FR" sz="3600" b="1" dirty="0">
                <a:solidFill>
                  <a:schemeClr val="tx1"/>
                </a:solidFill>
                <a:effectLst/>
                <a:latin typeface="Times New Roman" panose="02020603050405020304" pitchFamily="18" charset="0"/>
                <a:ea typeface="Calibri" panose="020F0502020204030204" pitchFamily="34" charset="0"/>
              </a:rPr>
              <a:t> </a:t>
            </a:r>
          </a:p>
          <a:p>
            <a:pPr algn="ctr"/>
            <a:r>
              <a:rPr lang="fr-FR" sz="3600" b="1" dirty="0">
                <a:solidFill>
                  <a:schemeClr val="tx1"/>
                </a:solidFill>
                <a:effectLst/>
                <a:latin typeface="Times New Roman" panose="02020603050405020304" pitchFamily="18" charset="0"/>
                <a:ea typeface="Calibri" panose="020F0502020204030204" pitchFamily="34" charset="0"/>
              </a:rPr>
              <a:t>Jésus la traversait.</a:t>
            </a:r>
          </a:p>
        </p:txBody>
      </p:sp>
      <p:sp>
        <p:nvSpPr>
          <p:cNvPr id="3" name="Espace réservé du numéro de diapositive 2">
            <a:extLst>
              <a:ext uri="{FF2B5EF4-FFF2-40B4-BE49-F238E27FC236}">
                <a16:creationId xmlns:a16="http://schemas.microsoft.com/office/drawing/2014/main" id="{2F31FF69-D4D0-2A24-BBBF-A0769FD598C5}"/>
              </a:ext>
            </a:extLst>
          </p:cNvPr>
          <p:cNvSpPr>
            <a:spLocks noGrp="1"/>
          </p:cNvSpPr>
          <p:nvPr>
            <p:ph type="sldNum" sz="quarter" idx="12"/>
          </p:nvPr>
        </p:nvSpPr>
        <p:spPr/>
        <p:txBody>
          <a:bodyPr/>
          <a:lstStyle/>
          <a:p>
            <a:fld id="{9E268824-B363-4558-82B1-76DB5ADEB9CB}" type="slidenum">
              <a:rPr lang="fr-FR" smtClean="0"/>
              <a:pPr/>
              <a:t>4</a:t>
            </a:fld>
            <a:endParaRPr lang="fr-FR"/>
          </a:p>
        </p:txBody>
      </p:sp>
    </p:spTree>
    <p:extLst>
      <p:ext uri="{BB962C8B-B14F-4D97-AF65-F5344CB8AC3E}">
        <p14:creationId xmlns:p14="http://schemas.microsoft.com/office/powerpoint/2010/main" val="4213851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3668-DF1A-41C1-D0AB-D354D43C98C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7520479-AA98-247C-95B6-7D91D952C02A}"/>
              </a:ext>
            </a:extLst>
          </p:cNvPr>
          <p:cNvSpPr>
            <a:spLocks noGrp="1"/>
          </p:cNvSpPr>
          <p:nvPr>
            <p:ph type="sldNum" sz="quarter" idx="12"/>
          </p:nvPr>
        </p:nvSpPr>
        <p:spPr/>
        <p:txBody>
          <a:bodyPr/>
          <a:lstStyle/>
          <a:p>
            <a:fld id="{9E268824-B363-4558-82B1-76DB5ADEB9CB}" type="slidenum">
              <a:rPr lang="fr-FR" smtClean="0"/>
              <a:pPr/>
              <a:t>40</a:t>
            </a:fld>
            <a:endParaRPr lang="fr-FR"/>
          </a:p>
        </p:txBody>
      </p:sp>
      <p:grpSp>
        <p:nvGrpSpPr>
          <p:cNvPr id="6" name="Groupe 5">
            <a:extLst>
              <a:ext uri="{FF2B5EF4-FFF2-40B4-BE49-F238E27FC236}">
                <a16:creationId xmlns:a16="http://schemas.microsoft.com/office/drawing/2014/main" id="{23F234A8-3E9E-C747-07CC-44BF2964394B}"/>
              </a:ext>
            </a:extLst>
          </p:cNvPr>
          <p:cNvGrpSpPr/>
          <p:nvPr/>
        </p:nvGrpSpPr>
        <p:grpSpPr>
          <a:xfrm>
            <a:off x="1244076" y="1647645"/>
            <a:ext cx="9738425" cy="3209028"/>
            <a:chOff x="1879453" y="647870"/>
            <a:chExt cx="8522565" cy="3969276"/>
          </a:xfrm>
        </p:grpSpPr>
        <p:sp>
          <p:nvSpPr>
            <p:cNvPr id="2" name="Rectangle : coins arrondis 1">
              <a:extLst>
                <a:ext uri="{FF2B5EF4-FFF2-40B4-BE49-F238E27FC236}">
                  <a16:creationId xmlns:a16="http://schemas.microsoft.com/office/drawing/2014/main" id="{B52EA7C4-5FCE-7858-6812-99FD29C9E656}"/>
                </a:ext>
              </a:extLst>
            </p:cNvPr>
            <p:cNvSpPr/>
            <p:nvPr/>
          </p:nvSpPr>
          <p:spPr>
            <a:xfrm>
              <a:off x="1879453" y="647870"/>
              <a:ext cx="8522565" cy="396927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6C8A5D5-B88C-289C-43FF-34EEA3D8CC96}"/>
                </a:ext>
              </a:extLst>
            </p:cNvPr>
            <p:cNvSpPr txBox="1"/>
            <p:nvPr/>
          </p:nvSpPr>
          <p:spPr>
            <a:xfrm>
              <a:off x="1967292" y="1199785"/>
              <a:ext cx="8433787" cy="2855187"/>
            </a:xfrm>
            <a:prstGeom prst="rect">
              <a:avLst/>
            </a:prstGeom>
            <a:noFill/>
          </p:spPr>
          <p:txBody>
            <a:bodyPr wrap="square">
              <a:spAutoFit/>
            </a:bodyPr>
            <a:lstStyle/>
            <a:p>
              <a:r>
                <a:rPr lang="fr-FR" sz="3600" b="1" dirty="0">
                  <a:solidFill>
                    <a:srgbClr val="FF0000"/>
                  </a:solidFill>
                  <a:latin typeface="Times New Roman" panose="02020603050405020304" pitchFamily="18" charset="0"/>
                  <a:cs typeface="Times New Roman" panose="02020603050405020304" pitchFamily="18" charset="0"/>
                </a:rPr>
                <a:t>08</a:t>
              </a:r>
              <a:r>
                <a:rPr lang="fr-FR" sz="3600" b="1" dirty="0">
                  <a:latin typeface="Times New Roman" panose="02020603050405020304" pitchFamily="18" charset="0"/>
                  <a:cs typeface="Times New Roman" panose="02020603050405020304" pitchFamily="18" charset="0"/>
                </a:rPr>
                <a:t> Zachée, </a:t>
              </a:r>
              <a:r>
                <a:rPr lang="fr-FR" sz="3600" b="1" dirty="0">
                  <a:solidFill>
                    <a:srgbClr val="FF0000"/>
                  </a:solidFill>
                  <a:latin typeface="Times New Roman" panose="02020603050405020304" pitchFamily="18" charset="0"/>
                  <a:cs typeface="Times New Roman" panose="02020603050405020304" pitchFamily="18" charset="0"/>
                </a:rPr>
                <a:t>debout</a:t>
              </a:r>
              <a:r>
                <a:rPr lang="fr-FR" sz="3600" b="1" dirty="0">
                  <a:latin typeface="Times New Roman" panose="02020603050405020304" pitchFamily="18" charset="0"/>
                  <a:cs typeface="Times New Roman" panose="02020603050405020304" pitchFamily="18" charset="0"/>
                </a:rPr>
                <a:t>, s’adressa au Seigneur :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 Voici, Seigneur : je fais don aux pauvres de la moitié de mes biens, et si j’ai fait du tort à quelqu’un, je vais lui rendre quatre fois plus. </a:t>
              </a:r>
              <a:r>
                <a:rPr lang="fr-FR" sz="36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218596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36B74-492E-6200-5C27-DEDC21FE54A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0FF1FA4-2135-FDA7-48DE-DF19E2990E2D}"/>
              </a:ext>
            </a:extLst>
          </p:cNvPr>
          <p:cNvSpPr>
            <a:spLocks noGrp="1"/>
          </p:cNvSpPr>
          <p:nvPr>
            <p:ph type="sldNum" sz="quarter" idx="12"/>
          </p:nvPr>
        </p:nvSpPr>
        <p:spPr/>
        <p:txBody>
          <a:bodyPr/>
          <a:lstStyle/>
          <a:p>
            <a:fld id="{9E268824-B363-4558-82B1-76DB5ADEB9CB}" type="slidenum">
              <a:rPr lang="fr-FR" smtClean="0"/>
              <a:pPr/>
              <a:t>41</a:t>
            </a:fld>
            <a:endParaRPr lang="fr-FR"/>
          </a:p>
        </p:txBody>
      </p:sp>
      <p:sp>
        <p:nvSpPr>
          <p:cNvPr id="3" name="ZoneTexte 2">
            <a:extLst>
              <a:ext uri="{FF2B5EF4-FFF2-40B4-BE49-F238E27FC236}">
                <a16:creationId xmlns:a16="http://schemas.microsoft.com/office/drawing/2014/main" id="{25A98C26-56B0-F90F-348E-845D26E8264D}"/>
              </a:ext>
            </a:extLst>
          </p:cNvPr>
          <p:cNvSpPr txBox="1"/>
          <p:nvPr/>
        </p:nvSpPr>
        <p:spPr>
          <a:xfrm>
            <a:off x="330693" y="275489"/>
            <a:ext cx="1427086" cy="523220"/>
          </a:xfrm>
          <a:prstGeom prst="rect">
            <a:avLst/>
          </a:prstGeom>
          <a:noFill/>
        </p:spPr>
        <p:txBody>
          <a:bodyPr wrap="square">
            <a:spAutoFit/>
          </a:bodyPr>
          <a:lstStyle/>
          <a:p>
            <a:r>
              <a:rPr kumimoji="0" lang="fr-FR"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debout</a:t>
            </a:r>
            <a:endParaRPr lang="fr-FR" dirty="0"/>
          </a:p>
        </p:txBody>
      </p:sp>
      <p:grpSp>
        <p:nvGrpSpPr>
          <p:cNvPr id="12" name="Groupe 11">
            <a:extLst>
              <a:ext uri="{FF2B5EF4-FFF2-40B4-BE49-F238E27FC236}">
                <a16:creationId xmlns:a16="http://schemas.microsoft.com/office/drawing/2014/main" id="{7B5BDCF3-002F-B70D-D565-DBB76CE29328}"/>
              </a:ext>
            </a:extLst>
          </p:cNvPr>
          <p:cNvGrpSpPr/>
          <p:nvPr/>
        </p:nvGrpSpPr>
        <p:grpSpPr>
          <a:xfrm>
            <a:off x="3735238" y="2646048"/>
            <a:ext cx="7418717" cy="1408367"/>
            <a:chOff x="2388093" y="1535837"/>
            <a:chExt cx="7430610" cy="1269507"/>
          </a:xfrm>
        </p:grpSpPr>
        <p:sp>
          <p:nvSpPr>
            <p:cNvPr id="9" name="Rectangle : coins arrondis 8">
              <a:extLst>
                <a:ext uri="{FF2B5EF4-FFF2-40B4-BE49-F238E27FC236}">
                  <a16:creationId xmlns:a16="http://schemas.microsoft.com/office/drawing/2014/main" id="{6B381106-7051-8E5E-1272-001D41C1A94E}"/>
                </a:ext>
              </a:extLst>
            </p:cNvPr>
            <p:cNvSpPr/>
            <p:nvPr/>
          </p:nvSpPr>
          <p:spPr>
            <a:xfrm>
              <a:off x="2388093" y="1535837"/>
              <a:ext cx="7430610" cy="126950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5746B62-D76E-5111-EC74-01B655345E5E}"/>
                </a:ext>
              </a:extLst>
            </p:cNvPr>
            <p:cNvSpPr txBox="1"/>
            <p:nvPr/>
          </p:nvSpPr>
          <p:spPr>
            <a:xfrm>
              <a:off x="2388093" y="1615683"/>
              <a:ext cx="7350711" cy="107721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Pourquoi préciser que Zachée est debout ?</a:t>
              </a:r>
            </a:p>
            <a:p>
              <a:r>
                <a:rPr lang="fr-FR" sz="3200" dirty="0">
                  <a:latin typeface="Times New Roman" panose="02020603050405020304" pitchFamily="18" charset="0"/>
                  <a:cs typeface="Times New Roman" panose="02020603050405020304" pitchFamily="18" charset="0"/>
                </a:rPr>
                <a:t>Est-ce important ?</a:t>
              </a:r>
            </a:p>
          </p:txBody>
        </p:sp>
      </p:grpSp>
      <p:pic>
        <p:nvPicPr>
          <p:cNvPr id="5" name="Image 4">
            <a:extLst>
              <a:ext uri="{FF2B5EF4-FFF2-40B4-BE49-F238E27FC236}">
                <a16:creationId xmlns:a16="http://schemas.microsoft.com/office/drawing/2014/main" id="{52AF1061-7338-C84F-8E71-2EA7DC658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08198" y="907433"/>
            <a:ext cx="3057067" cy="4352184"/>
          </a:xfrm>
          <a:prstGeom prst="rect">
            <a:avLst/>
          </a:prstGeom>
        </p:spPr>
      </p:pic>
    </p:spTree>
    <p:extLst>
      <p:ext uri="{BB962C8B-B14F-4D97-AF65-F5344CB8AC3E}">
        <p14:creationId xmlns:p14="http://schemas.microsoft.com/office/powerpoint/2010/main" val="1689931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01350-A740-665E-E62B-9D620F6D388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5C56395-7491-612C-8879-96A23BDF08A3}"/>
              </a:ext>
            </a:extLst>
          </p:cNvPr>
          <p:cNvSpPr>
            <a:spLocks noGrp="1"/>
          </p:cNvSpPr>
          <p:nvPr>
            <p:ph type="sldNum" sz="quarter" idx="12"/>
          </p:nvPr>
        </p:nvSpPr>
        <p:spPr/>
        <p:txBody>
          <a:bodyPr/>
          <a:lstStyle/>
          <a:p>
            <a:fld id="{9E268824-B363-4558-82B1-76DB5ADEB9CB}" type="slidenum">
              <a:rPr lang="fr-FR" smtClean="0"/>
              <a:pPr/>
              <a:t>42</a:t>
            </a:fld>
            <a:endParaRPr lang="fr-FR"/>
          </a:p>
        </p:txBody>
      </p:sp>
      <p:sp>
        <p:nvSpPr>
          <p:cNvPr id="2" name="ZoneTexte 1">
            <a:extLst>
              <a:ext uri="{FF2B5EF4-FFF2-40B4-BE49-F238E27FC236}">
                <a16:creationId xmlns:a16="http://schemas.microsoft.com/office/drawing/2014/main" id="{BB87401D-C7AE-DD5D-CBED-C2D2F44B51FE}"/>
              </a:ext>
            </a:extLst>
          </p:cNvPr>
          <p:cNvSpPr txBox="1"/>
          <p:nvPr/>
        </p:nvSpPr>
        <p:spPr>
          <a:xfrm>
            <a:off x="330693" y="275489"/>
            <a:ext cx="1427086" cy="523220"/>
          </a:xfrm>
          <a:prstGeom prst="rect">
            <a:avLst/>
          </a:prstGeom>
          <a:noFill/>
        </p:spPr>
        <p:txBody>
          <a:bodyPr wrap="square">
            <a:spAutoFit/>
          </a:bodyPr>
          <a:lstStyle/>
          <a:p>
            <a:r>
              <a:rPr kumimoji="0" lang="fr-FR"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debout</a:t>
            </a:r>
            <a:endParaRPr lang="fr-FR" dirty="0"/>
          </a:p>
        </p:txBody>
      </p:sp>
      <p:grpSp>
        <p:nvGrpSpPr>
          <p:cNvPr id="7" name="Groupe 6">
            <a:extLst>
              <a:ext uri="{FF2B5EF4-FFF2-40B4-BE49-F238E27FC236}">
                <a16:creationId xmlns:a16="http://schemas.microsoft.com/office/drawing/2014/main" id="{5C6C507F-6C41-FE26-7277-E185DCB7C3A8}"/>
              </a:ext>
            </a:extLst>
          </p:cNvPr>
          <p:cNvGrpSpPr/>
          <p:nvPr/>
        </p:nvGrpSpPr>
        <p:grpSpPr>
          <a:xfrm>
            <a:off x="2245965" y="2979910"/>
            <a:ext cx="8256233" cy="3077990"/>
            <a:chOff x="2237173" y="1757779"/>
            <a:chExt cx="8256233" cy="3258104"/>
          </a:xfrm>
        </p:grpSpPr>
        <p:sp>
          <p:nvSpPr>
            <p:cNvPr id="3" name="Rectangle : coins arrondis 2">
              <a:extLst>
                <a:ext uri="{FF2B5EF4-FFF2-40B4-BE49-F238E27FC236}">
                  <a16:creationId xmlns:a16="http://schemas.microsoft.com/office/drawing/2014/main" id="{8834D411-21C3-AB95-0D66-DB4393C5D021}"/>
                </a:ext>
              </a:extLst>
            </p:cNvPr>
            <p:cNvSpPr/>
            <p:nvPr/>
          </p:nvSpPr>
          <p:spPr>
            <a:xfrm>
              <a:off x="2237173" y="1757779"/>
              <a:ext cx="8256233" cy="3258104"/>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48646A49-C902-C414-ABB4-AF513905699B}"/>
                </a:ext>
              </a:extLst>
            </p:cNvPr>
            <p:cNvSpPr txBox="1"/>
            <p:nvPr/>
          </p:nvSpPr>
          <p:spPr>
            <a:xfrm>
              <a:off x="2408068" y="1951672"/>
              <a:ext cx="7863396" cy="2554545"/>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Partout où Jésus passe, il attire les foules, relève les pécheurs et les malades. </a:t>
              </a:r>
            </a:p>
            <a:p>
              <a:r>
                <a:rPr lang="fr-FR" sz="3200" b="1" dirty="0">
                  <a:latin typeface="Times New Roman" panose="02020603050405020304" pitchFamily="18" charset="0"/>
                  <a:cs typeface="Times New Roman" panose="02020603050405020304" pitchFamily="18" charset="0"/>
                </a:rPr>
                <a:t>Marc 1, 31 </a:t>
              </a:r>
              <a:r>
                <a:rPr lang="fr-FR" sz="3200" i="1" dirty="0">
                  <a:latin typeface="Times New Roman" panose="02020603050405020304" pitchFamily="18" charset="0"/>
                  <a:cs typeface="Times New Roman" panose="02020603050405020304" pitchFamily="18" charset="0"/>
                </a:rPr>
                <a:t>Jésus s’approcha (de la belle-mère de Simon-Pierre), la saisit par la main et la fit lever. La fièvre la quitta, et elle les servait.</a:t>
              </a:r>
            </a:p>
          </p:txBody>
        </p:sp>
      </p:grpSp>
      <p:grpSp>
        <p:nvGrpSpPr>
          <p:cNvPr id="5" name="Groupe 4">
            <a:extLst>
              <a:ext uri="{FF2B5EF4-FFF2-40B4-BE49-F238E27FC236}">
                <a16:creationId xmlns:a16="http://schemas.microsoft.com/office/drawing/2014/main" id="{22B0C025-977A-1619-68E9-C50C6996D440}"/>
              </a:ext>
            </a:extLst>
          </p:cNvPr>
          <p:cNvGrpSpPr/>
          <p:nvPr/>
        </p:nvGrpSpPr>
        <p:grpSpPr>
          <a:xfrm>
            <a:off x="2415920" y="849607"/>
            <a:ext cx="7864336" cy="1481260"/>
            <a:chOff x="2237173" y="1757779"/>
            <a:chExt cx="8256233" cy="3258104"/>
          </a:xfrm>
        </p:grpSpPr>
        <p:sp>
          <p:nvSpPr>
            <p:cNvPr id="8" name="Rectangle : coins arrondis 7">
              <a:extLst>
                <a:ext uri="{FF2B5EF4-FFF2-40B4-BE49-F238E27FC236}">
                  <a16:creationId xmlns:a16="http://schemas.microsoft.com/office/drawing/2014/main" id="{B144B1A6-6B6F-4D20-EBC1-FB35EDE6146E}"/>
                </a:ext>
              </a:extLst>
            </p:cNvPr>
            <p:cNvSpPr/>
            <p:nvPr/>
          </p:nvSpPr>
          <p:spPr>
            <a:xfrm>
              <a:off x="2237173" y="1757779"/>
              <a:ext cx="8256233" cy="3258104"/>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F19C4B91-F77C-2689-CE6A-EDB50F5E8727}"/>
                </a:ext>
              </a:extLst>
            </p:cNvPr>
            <p:cNvSpPr txBox="1"/>
            <p:nvPr/>
          </p:nvSpPr>
          <p:spPr>
            <a:xfrm>
              <a:off x="2408068" y="1951672"/>
              <a:ext cx="7863396" cy="1140253"/>
            </a:xfrm>
            <a:prstGeom prst="rect">
              <a:avLst/>
            </a:prstGeom>
            <a:noFill/>
          </p:spPr>
          <p:txBody>
            <a:bodyPr wrap="square">
              <a:spAutoFit/>
            </a:bodyPr>
            <a:lstStyle/>
            <a:p>
              <a:r>
                <a:rPr lang="fr-FR" sz="3200" i="1" dirty="0">
                  <a:latin typeface="Times New Roman" panose="02020603050405020304" pitchFamily="18" charset="0"/>
                  <a:cs typeface="Times New Roman" panose="02020603050405020304" pitchFamily="18" charset="0"/>
                </a:rPr>
                <a:t>Debout </a:t>
              </a:r>
              <a:r>
                <a:rPr lang="fr-FR" sz="3200" dirty="0">
                  <a:latin typeface="Times New Roman" panose="02020603050405020304" pitchFamily="18" charset="0"/>
                  <a:cs typeface="Times New Roman" panose="02020603050405020304" pitchFamily="18" charset="0"/>
                </a:rPr>
                <a:t>dans l’évangile est une expression pour dire la résurrection.</a:t>
              </a:r>
            </a:p>
          </p:txBody>
        </p:sp>
      </p:grpSp>
    </p:spTree>
    <p:extLst>
      <p:ext uri="{BB962C8B-B14F-4D97-AF65-F5344CB8AC3E}">
        <p14:creationId xmlns:p14="http://schemas.microsoft.com/office/powerpoint/2010/main" val="37462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4911-5CB2-6821-9E45-1284A93F932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7C8C37E-051C-141A-05A6-09BE084EDA90}"/>
              </a:ext>
            </a:extLst>
          </p:cNvPr>
          <p:cNvSpPr>
            <a:spLocks noGrp="1"/>
          </p:cNvSpPr>
          <p:nvPr>
            <p:ph type="sldNum" sz="quarter" idx="12"/>
          </p:nvPr>
        </p:nvSpPr>
        <p:spPr/>
        <p:txBody>
          <a:bodyPr/>
          <a:lstStyle/>
          <a:p>
            <a:fld id="{9E268824-B363-4558-82B1-76DB5ADEB9CB}" type="slidenum">
              <a:rPr lang="fr-FR" smtClean="0"/>
              <a:pPr/>
              <a:t>43</a:t>
            </a:fld>
            <a:endParaRPr lang="fr-FR"/>
          </a:p>
        </p:txBody>
      </p:sp>
      <p:sp>
        <p:nvSpPr>
          <p:cNvPr id="2" name="ZoneTexte 1">
            <a:extLst>
              <a:ext uri="{FF2B5EF4-FFF2-40B4-BE49-F238E27FC236}">
                <a16:creationId xmlns:a16="http://schemas.microsoft.com/office/drawing/2014/main" id="{B140310E-759D-92FC-AA7C-F74560892999}"/>
              </a:ext>
            </a:extLst>
          </p:cNvPr>
          <p:cNvSpPr txBox="1"/>
          <p:nvPr/>
        </p:nvSpPr>
        <p:spPr>
          <a:xfrm>
            <a:off x="330693" y="275489"/>
            <a:ext cx="1427086" cy="523220"/>
          </a:xfrm>
          <a:prstGeom prst="rect">
            <a:avLst/>
          </a:prstGeom>
          <a:noFill/>
        </p:spPr>
        <p:txBody>
          <a:bodyPr wrap="square">
            <a:spAutoFit/>
          </a:bodyPr>
          <a:lstStyle/>
          <a:p>
            <a:r>
              <a:rPr kumimoji="0" lang="fr-FR"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debout</a:t>
            </a:r>
            <a:endParaRPr lang="fr-FR" dirty="0"/>
          </a:p>
        </p:txBody>
      </p:sp>
      <p:grpSp>
        <p:nvGrpSpPr>
          <p:cNvPr id="10" name="Groupe 9">
            <a:extLst>
              <a:ext uri="{FF2B5EF4-FFF2-40B4-BE49-F238E27FC236}">
                <a16:creationId xmlns:a16="http://schemas.microsoft.com/office/drawing/2014/main" id="{A81BF1DA-06BF-DE49-4C75-F210BEF32C0A}"/>
              </a:ext>
            </a:extLst>
          </p:cNvPr>
          <p:cNvGrpSpPr/>
          <p:nvPr/>
        </p:nvGrpSpPr>
        <p:grpSpPr>
          <a:xfrm>
            <a:off x="3538254" y="448574"/>
            <a:ext cx="6960093" cy="3303917"/>
            <a:chOff x="2494625" y="356723"/>
            <a:chExt cx="8051941" cy="2901382"/>
          </a:xfrm>
        </p:grpSpPr>
        <p:sp>
          <p:nvSpPr>
            <p:cNvPr id="3" name="Rectangle : coins arrondis 2">
              <a:extLst>
                <a:ext uri="{FF2B5EF4-FFF2-40B4-BE49-F238E27FC236}">
                  <a16:creationId xmlns:a16="http://schemas.microsoft.com/office/drawing/2014/main" id="{59A939F3-05C9-3A3F-B046-038C9CE456A9}"/>
                </a:ext>
              </a:extLst>
            </p:cNvPr>
            <p:cNvSpPr/>
            <p:nvPr/>
          </p:nvSpPr>
          <p:spPr>
            <a:xfrm>
              <a:off x="2494625" y="356723"/>
              <a:ext cx="8051941" cy="290138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9600FC0-AA9D-1859-F213-9032657AE24E}"/>
                </a:ext>
              </a:extLst>
            </p:cNvPr>
            <p:cNvSpPr txBox="1"/>
            <p:nvPr/>
          </p:nvSpPr>
          <p:spPr>
            <a:xfrm>
              <a:off x="2603711" y="579446"/>
              <a:ext cx="7910003" cy="2159699"/>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La rencontre avec Jésus fait de nous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des êtres libres, relevés, ressuscités. </a:t>
              </a:r>
            </a:p>
            <a:p>
              <a:r>
                <a:rPr lang="fr-FR" sz="2800" dirty="0">
                  <a:latin typeface="Times New Roman" panose="02020603050405020304" pitchFamily="18" charset="0"/>
                  <a:cs typeface="Times New Roman" panose="02020603050405020304" pitchFamily="18" charset="0"/>
                </a:rPr>
                <a:t>Jésus nous veut debout à l’égal de lui-même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pour que nous nous adressions à lui </a:t>
              </a:r>
            </a:p>
            <a:p>
              <a:r>
                <a:rPr lang="fr-FR" sz="2800" dirty="0">
                  <a:latin typeface="Times New Roman" panose="02020603050405020304" pitchFamily="18" charset="0"/>
                  <a:cs typeface="Times New Roman" panose="02020603050405020304" pitchFamily="18" charset="0"/>
                </a:rPr>
                <a:t>comme des frères. </a:t>
              </a:r>
            </a:p>
            <a:p>
              <a:r>
                <a:rPr lang="fr-FR" sz="2800" dirty="0">
                  <a:latin typeface="Times New Roman" panose="02020603050405020304" pitchFamily="18" charset="0"/>
                  <a:cs typeface="Times New Roman" panose="02020603050405020304" pitchFamily="18" charset="0"/>
                </a:rPr>
                <a:t>Nous pouvons tout lui confier. </a:t>
              </a:r>
            </a:p>
          </p:txBody>
        </p:sp>
      </p:grpSp>
      <p:grpSp>
        <p:nvGrpSpPr>
          <p:cNvPr id="11" name="Groupe 10">
            <a:extLst>
              <a:ext uri="{FF2B5EF4-FFF2-40B4-BE49-F238E27FC236}">
                <a16:creationId xmlns:a16="http://schemas.microsoft.com/office/drawing/2014/main" id="{5A698BE1-095D-7870-4447-5A7A6ED43D24}"/>
              </a:ext>
            </a:extLst>
          </p:cNvPr>
          <p:cNvGrpSpPr/>
          <p:nvPr/>
        </p:nvGrpSpPr>
        <p:grpSpPr>
          <a:xfrm>
            <a:off x="2679562" y="4616862"/>
            <a:ext cx="5637962" cy="1792564"/>
            <a:chOff x="2494625" y="4669654"/>
            <a:chExt cx="8096435" cy="1051243"/>
          </a:xfrm>
        </p:grpSpPr>
        <p:sp>
          <p:nvSpPr>
            <p:cNvPr id="5" name="Rectangle : coins arrondis 4">
              <a:extLst>
                <a:ext uri="{FF2B5EF4-FFF2-40B4-BE49-F238E27FC236}">
                  <a16:creationId xmlns:a16="http://schemas.microsoft.com/office/drawing/2014/main" id="{AE0FEEB3-E944-33EB-C18A-A07EAF8E49E1}"/>
                </a:ext>
              </a:extLst>
            </p:cNvPr>
            <p:cNvSpPr/>
            <p:nvPr/>
          </p:nvSpPr>
          <p:spPr>
            <a:xfrm>
              <a:off x="2494625" y="4669654"/>
              <a:ext cx="8096435" cy="96322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7F04486-ADCD-4BA9-1D41-1BEA0C19298A}"/>
                </a:ext>
              </a:extLst>
            </p:cNvPr>
            <p:cNvSpPr txBox="1"/>
            <p:nvPr/>
          </p:nvSpPr>
          <p:spPr>
            <a:xfrm>
              <a:off x="2772051" y="4741546"/>
              <a:ext cx="7570432" cy="979351"/>
            </a:xfrm>
            <a:prstGeom prst="rect">
              <a:avLst/>
            </a:prstGeom>
            <a:noFill/>
          </p:spPr>
          <p:txBody>
            <a:bodyPr wrap="square">
              <a:spAutoFit/>
            </a:bodyPr>
            <a:lstStyle/>
            <a:p>
              <a:r>
                <a:rPr lang="fr-FR" sz="2800" dirty="0">
                  <a:latin typeface="Times New Roman" panose="02020603050405020304" pitchFamily="18" charset="0"/>
                  <a:cs typeface="Times New Roman" panose="02020603050405020304" pitchFamily="18" charset="0"/>
                </a:rPr>
                <a:t>Tu peux parler à Jésus ressuscité  comme à un ami,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qu’as-tu envie de lui confier ?</a:t>
              </a:r>
            </a:p>
          </p:txBody>
        </p:sp>
      </p:grpSp>
      <p:pic>
        <p:nvPicPr>
          <p:cNvPr id="13" name="Image 12">
            <a:extLst>
              <a:ext uri="{FF2B5EF4-FFF2-40B4-BE49-F238E27FC236}">
                <a16:creationId xmlns:a16="http://schemas.microsoft.com/office/drawing/2014/main" id="{488FE29E-0B9C-4E25-257A-9A59C7946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4376" y="275489"/>
            <a:ext cx="3126609" cy="4352184"/>
          </a:xfrm>
          <a:prstGeom prst="rect">
            <a:avLst/>
          </a:prstGeom>
        </p:spPr>
      </p:pic>
    </p:spTree>
    <p:extLst>
      <p:ext uri="{BB962C8B-B14F-4D97-AF65-F5344CB8AC3E}">
        <p14:creationId xmlns:p14="http://schemas.microsoft.com/office/powerpoint/2010/main" val="42266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A23F-43EF-DD30-24C4-4111AE52B8F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176891-36A3-1079-0BE4-455103001153}"/>
              </a:ext>
            </a:extLst>
          </p:cNvPr>
          <p:cNvSpPr>
            <a:spLocks noGrp="1"/>
          </p:cNvSpPr>
          <p:nvPr>
            <p:ph type="sldNum" sz="quarter" idx="12"/>
          </p:nvPr>
        </p:nvSpPr>
        <p:spPr/>
        <p:txBody>
          <a:bodyPr/>
          <a:lstStyle/>
          <a:p>
            <a:fld id="{9E268824-B363-4558-82B1-76DB5ADEB9CB}" type="slidenum">
              <a:rPr lang="fr-FR" smtClean="0"/>
              <a:pPr/>
              <a:t>44</a:t>
            </a:fld>
            <a:endParaRPr lang="fr-FR"/>
          </a:p>
        </p:txBody>
      </p:sp>
      <p:grpSp>
        <p:nvGrpSpPr>
          <p:cNvPr id="6" name="Groupe 5">
            <a:extLst>
              <a:ext uri="{FF2B5EF4-FFF2-40B4-BE49-F238E27FC236}">
                <a16:creationId xmlns:a16="http://schemas.microsoft.com/office/drawing/2014/main" id="{1FA84A02-8D66-79A6-933A-201F5B2F2A1E}"/>
              </a:ext>
            </a:extLst>
          </p:cNvPr>
          <p:cNvGrpSpPr/>
          <p:nvPr/>
        </p:nvGrpSpPr>
        <p:grpSpPr>
          <a:xfrm>
            <a:off x="1618269" y="1385210"/>
            <a:ext cx="9275400" cy="4087580"/>
            <a:chOff x="1732569" y="549326"/>
            <a:chExt cx="8705394" cy="4510275"/>
          </a:xfrm>
        </p:grpSpPr>
        <p:sp>
          <p:nvSpPr>
            <p:cNvPr id="2" name="Rectangle : coins arrondis 1">
              <a:extLst>
                <a:ext uri="{FF2B5EF4-FFF2-40B4-BE49-F238E27FC236}">
                  <a16:creationId xmlns:a16="http://schemas.microsoft.com/office/drawing/2014/main" id="{E21EE625-9AB8-5C6B-1BE7-088AFC72AFBD}"/>
                </a:ext>
              </a:extLst>
            </p:cNvPr>
            <p:cNvSpPr/>
            <p:nvPr/>
          </p:nvSpPr>
          <p:spPr>
            <a:xfrm>
              <a:off x="1732569" y="549326"/>
              <a:ext cx="8705394" cy="4510275"/>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4660547-6464-0F57-A77A-CA058E6F9E91}"/>
                </a:ext>
              </a:extLst>
            </p:cNvPr>
            <p:cNvSpPr txBox="1"/>
            <p:nvPr/>
          </p:nvSpPr>
          <p:spPr>
            <a:xfrm>
              <a:off x="2129551" y="907028"/>
              <a:ext cx="8003088" cy="3769600"/>
            </a:xfrm>
            <a:prstGeom prst="rect">
              <a:avLst/>
            </a:prstGeom>
            <a:noFill/>
          </p:spPr>
          <p:txBody>
            <a:bodyPr wrap="square">
              <a:spAutoFit/>
            </a:bodyPr>
            <a:lstStyle/>
            <a:p>
              <a:r>
                <a:rPr lang="fr-FR" sz="3600" b="1" dirty="0">
                  <a:effectLst/>
                  <a:latin typeface="Times New Roman" panose="02020603050405020304" pitchFamily="18" charset="0"/>
                  <a:ea typeface="Times New Roman" panose="02020603050405020304" pitchFamily="18" charset="0"/>
                </a:rPr>
                <a:t>08 Zachée, debout, s’adressa au Seigneur : « Voici, Seigneur : </a:t>
              </a:r>
              <a:br>
                <a:rPr lang="fr-FR" sz="3600" b="1" dirty="0">
                  <a:effectLst/>
                  <a:latin typeface="Times New Roman" panose="02020603050405020304" pitchFamily="18" charset="0"/>
                  <a:ea typeface="Times New Roman" panose="02020603050405020304" pitchFamily="18" charset="0"/>
                </a:rPr>
              </a:br>
              <a:r>
                <a:rPr lang="fr-FR" sz="3600" b="1" dirty="0">
                  <a:solidFill>
                    <a:srgbClr val="FF0000"/>
                  </a:solidFill>
                  <a:effectLst/>
                  <a:latin typeface="Times New Roman" panose="02020603050405020304" pitchFamily="18" charset="0"/>
                  <a:ea typeface="Times New Roman" panose="02020603050405020304" pitchFamily="18" charset="0"/>
                </a:rPr>
                <a:t>je fais don</a:t>
              </a:r>
              <a:r>
                <a:rPr lang="fr-FR" sz="3600" b="1" dirty="0">
                  <a:effectLst/>
                  <a:latin typeface="Times New Roman" panose="02020603050405020304" pitchFamily="18" charset="0"/>
                  <a:ea typeface="Times New Roman" panose="02020603050405020304" pitchFamily="18" charset="0"/>
                </a:rPr>
                <a:t> aux pauvres </a:t>
              </a:r>
              <a:br>
                <a:rPr lang="fr-FR" sz="3600" b="1" dirty="0">
                  <a:effectLst/>
                  <a:latin typeface="Times New Roman" panose="02020603050405020304" pitchFamily="18" charset="0"/>
                  <a:ea typeface="Times New Roman" panose="02020603050405020304" pitchFamily="18" charset="0"/>
                </a:rPr>
              </a:br>
              <a:r>
                <a:rPr lang="fr-FR" sz="3600" b="1" dirty="0">
                  <a:effectLst/>
                  <a:latin typeface="Times New Roman" panose="02020603050405020304" pitchFamily="18" charset="0"/>
                  <a:ea typeface="Times New Roman" panose="02020603050405020304" pitchFamily="18" charset="0"/>
                </a:rPr>
                <a:t>de la moitié de mes biens, </a:t>
              </a:r>
              <a:br>
                <a:rPr lang="fr-FR" sz="3600" b="1" dirty="0">
                  <a:effectLst/>
                  <a:latin typeface="Times New Roman" panose="02020603050405020304" pitchFamily="18" charset="0"/>
                  <a:ea typeface="Times New Roman" panose="02020603050405020304" pitchFamily="18" charset="0"/>
                </a:rPr>
              </a:br>
              <a:r>
                <a:rPr lang="fr-FR" sz="3600" b="1" dirty="0">
                  <a:effectLst/>
                  <a:latin typeface="Times New Roman" panose="02020603050405020304" pitchFamily="18" charset="0"/>
                  <a:ea typeface="Times New Roman" panose="02020603050405020304" pitchFamily="18" charset="0"/>
                </a:rPr>
                <a:t>et si j’ai fait du tort à quelqu’un, </a:t>
              </a:r>
              <a:br>
                <a:rPr lang="fr-FR" sz="3600" b="1" dirty="0">
                  <a:effectLst/>
                  <a:latin typeface="Times New Roman" panose="02020603050405020304" pitchFamily="18" charset="0"/>
                  <a:ea typeface="Times New Roman" panose="02020603050405020304" pitchFamily="18" charset="0"/>
                </a:rPr>
              </a:br>
              <a:r>
                <a:rPr lang="fr-FR" sz="3600" b="1" dirty="0">
                  <a:effectLst/>
                  <a:latin typeface="Times New Roman" panose="02020603050405020304" pitchFamily="18" charset="0"/>
                  <a:ea typeface="Times New Roman" panose="02020603050405020304" pitchFamily="18" charset="0"/>
                </a:rPr>
                <a:t>je vais lui rendre quatre fois plus. » </a:t>
              </a:r>
              <a:endParaRPr lang="fr-FR" sz="3600" b="1" dirty="0"/>
            </a:p>
          </p:txBody>
        </p:sp>
      </p:grpSp>
    </p:spTree>
    <p:extLst>
      <p:ext uri="{BB962C8B-B14F-4D97-AF65-F5344CB8AC3E}">
        <p14:creationId xmlns:p14="http://schemas.microsoft.com/office/powerpoint/2010/main" val="552768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E657-A2A6-9FC2-0C1D-0B7A85CA3BE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81EB56-D364-9DA8-F09C-1AF9897FD5C1}"/>
              </a:ext>
            </a:extLst>
          </p:cNvPr>
          <p:cNvSpPr>
            <a:spLocks noGrp="1"/>
          </p:cNvSpPr>
          <p:nvPr>
            <p:ph type="sldNum" sz="quarter" idx="12"/>
          </p:nvPr>
        </p:nvSpPr>
        <p:spPr/>
        <p:txBody>
          <a:bodyPr/>
          <a:lstStyle/>
          <a:p>
            <a:fld id="{9E268824-B363-4558-82B1-76DB5ADEB9CB}" type="slidenum">
              <a:rPr lang="fr-FR" smtClean="0"/>
              <a:pPr/>
              <a:t>45</a:t>
            </a:fld>
            <a:endParaRPr lang="fr-FR"/>
          </a:p>
        </p:txBody>
      </p:sp>
      <p:sp>
        <p:nvSpPr>
          <p:cNvPr id="3" name="ZoneTexte 2">
            <a:extLst>
              <a:ext uri="{FF2B5EF4-FFF2-40B4-BE49-F238E27FC236}">
                <a16:creationId xmlns:a16="http://schemas.microsoft.com/office/drawing/2014/main" id="{B4856573-C08F-59B0-08BC-4760386D4A03}"/>
              </a:ext>
            </a:extLst>
          </p:cNvPr>
          <p:cNvSpPr txBox="1"/>
          <p:nvPr/>
        </p:nvSpPr>
        <p:spPr>
          <a:xfrm>
            <a:off x="312937" y="387942"/>
            <a:ext cx="1205144"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je fais don</a:t>
            </a:r>
            <a:r>
              <a:rPr lang="fr-FR" sz="1800" dirty="0">
                <a:effectLst/>
                <a:latin typeface="Times New Roman" panose="02020603050405020304" pitchFamily="18" charset="0"/>
                <a:ea typeface="Times New Roman" panose="02020603050405020304" pitchFamily="18" charset="0"/>
              </a:rPr>
              <a:t> </a:t>
            </a:r>
            <a:endParaRPr lang="fr-FR" dirty="0"/>
          </a:p>
        </p:txBody>
      </p:sp>
      <p:grpSp>
        <p:nvGrpSpPr>
          <p:cNvPr id="8" name="Groupe 7">
            <a:extLst>
              <a:ext uri="{FF2B5EF4-FFF2-40B4-BE49-F238E27FC236}">
                <a16:creationId xmlns:a16="http://schemas.microsoft.com/office/drawing/2014/main" id="{7FDEA1FB-CDDC-48A4-CA7A-73F5692436BE}"/>
              </a:ext>
            </a:extLst>
          </p:cNvPr>
          <p:cNvGrpSpPr/>
          <p:nvPr/>
        </p:nvGrpSpPr>
        <p:grpSpPr>
          <a:xfrm>
            <a:off x="3135297" y="2226076"/>
            <a:ext cx="5600331" cy="2008573"/>
            <a:chOff x="1777013" y="2021889"/>
            <a:chExt cx="5600331" cy="2008573"/>
          </a:xfrm>
        </p:grpSpPr>
        <p:sp>
          <p:nvSpPr>
            <p:cNvPr id="5" name="Rectangle : coins arrondis 4">
              <a:extLst>
                <a:ext uri="{FF2B5EF4-FFF2-40B4-BE49-F238E27FC236}">
                  <a16:creationId xmlns:a16="http://schemas.microsoft.com/office/drawing/2014/main" id="{40280C7C-D917-4B31-74F3-6604ACC53949}"/>
                </a:ext>
              </a:extLst>
            </p:cNvPr>
            <p:cNvSpPr/>
            <p:nvPr/>
          </p:nvSpPr>
          <p:spPr>
            <a:xfrm>
              <a:off x="1777013" y="2021889"/>
              <a:ext cx="5600331" cy="200857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D80DD68-3073-4954-B55C-E74F456AE7BE}"/>
                </a:ext>
              </a:extLst>
            </p:cNvPr>
            <p:cNvSpPr txBox="1"/>
            <p:nvPr/>
          </p:nvSpPr>
          <p:spPr>
            <a:xfrm>
              <a:off x="1979720" y="2293737"/>
              <a:ext cx="5246703" cy="1569660"/>
            </a:xfrm>
            <a:prstGeom prst="rect">
              <a:avLst/>
            </a:prstGeom>
            <a:noFill/>
          </p:spPr>
          <p:txBody>
            <a:bodyPr wrap="square">
              <a:spAutoFit/>
            </a:bodyPr>
            <a:lstStyle/>
            <a:p>
              <a:pPr>
                <a:buNone/>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Pourquoi Zachée donne-t-il ? </a:t>
              </a:r>
              <a:endParaRPr lang="fr-FR" sz="32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Est-ce important de donner ? </a:t>
              </a:r>
            </a:p>
            <a:p>
              <a:pPr>
                <a:buNone/>
              </a:pP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Que peut-on donner ?</a:t>
              </a:r>
              <a:endParaRPr lang="fr-FR" sz="3200" dirty="0">
                <a:latin typeface="Times New Roman" panose="02020603050405020304" pitchFamily="18" charset="0"/>
                <a:cs typeface="Times New Roman" panose="02020603050405020304" pitchFamily="18" charset="0"/>
              </a:endParaRPr>
            </a:p>
          </p:txBody>
        </p:sp>
      </p:grpSp>
      <p:pic>
        <p:nvPicPr>
          <p:cNvPr id="10" name="Image 9">
            <a:extLst>
              <a:ext uri="{FF2B5EF4-FFF2-40B4-BE49-F238E27FC236}">
                <a16:creationId xmlns:a16="http://schemas.microsoft.com/office/drawing/2014/main" id="{0BD62BF2-D19F-008C-C8D8-B0F525C4A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920364" y="1586364"/>
            <a:ext cx="7016160" cy="3527112"/>
          </a:xfrm>
          <a:prstGeom prst="rect">
            <a:avLst/>
          </a:prstGeom>
        </p:spPr>
      </p:pic>
    </p:spTree>
    <p:extLst>
      <p:ext uri="{BB962C8B-B14F-4D97-AF65-F5344CB8AC3E}">
        <p14:creationId xmlns:p14="http://schemas.microsoft.com/office/powerpoint/2010/main" val="4179881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A3BB-B837-A09B-3248-87B3B3D5EF1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DC2F04F-56E3-59AA-9395-3A41EEDA9852}"/>
              </a:ext>
            </a:extLst>
          </p:cNvPr>
          <p:cNvSpPr>
            <a:spLocks noGrp="1"/>
          </p:cNvSpPr>
          <p:nvPr>
            <p:ph type="sldNum" sz="quarter" idx="12"/>
          </p:nvPr>
        </p:nvSpPr>
        <p:spPr/>
        <p:txBody>
          <a:bodyPr/>
          <a:lstStyle/>
          <a:p>
            <a:fld id="{9E268824-B363-4558-82B1-76DB5ADEB9CB}" type="slidenum">
              <a:rPr lang="fr-FR" smtClean="0"/>
              <a:pPr/>
              <a:t>46</a:t>
            </a:fld>
            <a:endParaRPr lang="fr-FR"/>
          </a:p>
        </p:txBody>
      </p:sp>
      <p:sp>
        <p:nvSpPr>
          <p:cNvPr id="3" name="ZoneTexte 2">
            <a:extLst>
              <a:ext uri="{FF2B5EF4-FFF2-40B4-BE49-F238E27FC236}">
                <a16:creationId xmlns:a16="http://schemas.microsoft.com/office/drawing/2014/main" id="{16AB2185-7532-F0D1-B11A-FEF785BBFC28}"/>
              </a:ext>
            </a:extLst>
          </p:cNvPr>
          <p:cNvSpPr txBox="1"/>
          <p:nvPr/>
        </p:nvSpPr>
        <p:spPr>
          <a:xfrm>
            <a:off x="277427" y="290288"/>
            <a:ext cx="131167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je fais don</a:t>
            </a:r>
            <a:r>
              <a:rPr lang="fr-FR" sz="1800" dirty="0">
                <a:effectLst/>
                <a:latin typeface="Times New Roman" panose="02020603050405020304" pitchFamily="18" charset="0"/>
                <a:ea typeface="Times New Roman" panose="02020603050405020304" pitchFamily="18" charset="0"/>
              </a:rPr>
              <a:t> </a:t>
            </a:r>
            <a:endParaRPr lang="fr-FR" dirty="0"/>
          </a:p>
        </p:txBody>
      </p:sp>
      <p:grpSp>
        <p:nvGrpSpPr>
          <p:cNvPr id="8" name="Groupe 7">
            <a:extLst>
              <a:ext uri="{FF2B5EF4-FFF2-40B4-BE49-F238E27FC236}">
                <a16:creationId xmlns:a16="http://schemas.microsoft.com/office/drawing/2014/main" id="{29756A39-D23E-F3A2-796D-8FD2659967F4}"/>
              </a:ext>
            </a:extLst>
          </p:cNvPr>
          <p:cNvGrpSpPr/>
          <p:nvPr/>
        </p:nvGrpSpPr>
        <p:grpSpPr>
          <a:xfrm>
            <a:off x="2798056" y="584544"/>
            <a:ext cx="8631943" cy="1848105"/>
            <a:chOff x="1595970" y="501545"/>
            <a:chExt cx="9184034" cy="5497079"/>
          </a:xfrm>
        </p:grpSpPr>
        <p:sp>
          <p:nvSpPr>
            <p:cNvPr id="5" name="Rectangle : coins arrondis 4">
              <a:extLst>
                <a:ext uri="{FF2B5EF4-FFF2-40B4-BE49-F238E27FC236}">
                  <a16:creationId xmlns:a16="http://schemas.microsoft.com/office/drawing/2014/main" id="{7E2BDA28-D287-AC19-947F-C0F97A7BB1B8}"/>
                </a:ext>
              </a:extLst>
            </p:cNvPr>
            <p:cNvSpPr/>
            <p:nvPr/>
          </p:nvSpPr>
          <p:spPr>
            <a:xfrm>
              <a:off x="1595970" y="501545"/>
              <a:ext cx="9184034" cy="5497079"/>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2C3C79EA-7FED-5F0C-3B41-57C1FAB11125}"/>
                </a:ext>
              </a:extLst>
            </p:cNvPr>
            <p:cNvSpPr txBox="1"/>
            <p:nvPr/>
          </p:nvSpPr>
          <p:spPr>
            <a:xfrm>
              <a:off x="1964814" y="904673"/>
              <a:ext cx="8762259" cy="1902461"/>
            </a:xfrm>
            <a:prstGeom prst="rect">
              <a:avLst/>
            </a:prstGeom>
            <a:noFill/>
          </p:spPr>
          <p:txBody>
            <a:bodyPr wrap="square">
              <a:spAutoFit/>
            </a:bodyPr>
            <a:lstStyle/>
            <a:p>
              <a:pPr>
                <a:buNone/>
              </a:pPr>
              <a:r>
                <a:rPr lang="fr-FR" sz="2800" b="1" dirty="0">
                  <a:effectLst/>
                  <a:latin typeface="Times New Roman" pitchFamily="18" charset="0"/>
                  <a:ea typeface="Calibri" panose="020F0502020204030204" pitchFamily="34" charset="0"/>
                  <a:cs typeface="Times New Roman" pitchFamily="18" charset="0"/>
                </a:rPr>
                <a:t>Tout donner</a:t>
              </a:r>
              <a:r>
                <a:rPr lang="fr-FR" sz="2800" dirty="0">
                  <a:effectLst/>
                  <a:latin typeface="Times New Roman" pitchFamily="18" charset="0"/>
                  <a:ea typeface="Calibri" panose="020F0502020204030204" pitchFamily="34" charset="0"/>
                  <a:cs typeface="Times New Roman" pitchFamily="18" charset="0"/>
                </a:rPr>
                <a:t> </a:t>
              </a:r>
              <a:endParaRPr lang="fr-FR" sz="2800" dirty="0">
                <a:latin typeface="Times New Roman" pitchFamily="18" charset="0"/>
                <a:ea typeface="Calibri" panose="020F0502020204030204" pitchFamily="34" charset="0"/>
                <a:cs typeface="Times New Roman" pitchFamily="18" charset="0"/>
              </a:endParaRPr>
            </a:p>
            <a:p>
              <a:pPr>
                <a:buNone/>
              </a:pPr>
              <a:r>
                <a:rPr lang="fr-FR" sz="2800" b="1" dirty="0">
                  <a:latin typeface="Times New Roman" pitchFamily="18" charset="0"/>
                  <a:ea typeface="Calibri" panose="020F0502020204030204" pitchFamily="34" charset="0"/>
                  <a:cs typeface="Times New Roman" pitchFamily="18" charset="0"/>
                </a:rPr>
                <a:t>Luc 21, 1-4 </a:t>
              </a:r>
              <a:r>
                <a:rPr lang="fr-FR" sz="2800" dirty="0">
                  <a:latin typeface="Times New Roman" pitchFamily="18" charset="0"/>
                  <a:ea typeface="Calibri" panose="020F0502020204030204" pitchFamily="34" charset="0"/>
                  <a:cs typeface="Times New Roman" pitchFamily="18" charset="0"/>
                </a:rPr>
                <a:t>C</a:t>
              </a:r>
              <a:r>
                <a:rPr lang="fr-FR" sz="2800" dirty="0">
                  <a:effectLst/>
                  <a:latin typeface="Times New Roman" pitchFamily="18" charset="0"/>
                  <a:ea typeface="Calibri" panose="020F0502020204030204" pitchFamily="34" charset="0"/>
                  <a:cs typeface="Times New Roman" pitchFamily="18" charset="0"/>
                </a:rPr>
                <a:t>elui qui suit Jésus, donne de tout son cœur comme la veuve qui donne tout ce qu’elle avait. </a:t>
              </a:r>
              <a:br>
                <a:rPr lang="fr-FR" sz="2800" dirty="0">
                  <a:effectLst/>
                  <a:latin typeface="Times New Roman" pitchFamily="18" charset="0"/>
                  <a:ea typeface="Calibri" panose="020F0502020204030204" pitchFamily="34" charset="0"/>
                  <a:cs typeface="Times New Roman" pitchFamily="18" charset="0"/>
                </a:rPr>
              </a:br>
              <a:endParaRPr lang="fr-FR" sz="2800" b="1" dirty="0">
                <a:effectLst/>
                <a:latin typeface="Times New Roman" pitchFamily="18" charset="0"/>
                <a:ea typeface="Calibri" panose="020F0502020204030204" pitchFamily="34" charset="0"/>
                <a:cs typeface="Times New Roman" pitchFamily="18" charset="0"/>
              </a:endParaRPr>
            </a:p>
          </p:txBody>
        </p:sp>
      </p:grpSp>
      <p:pic>
        <p:nvPicPr>
          <p:cNvPr id="9" name="Image 8">
            <a:extLst>
              <a:ext uri="{FF2B5EF4-FFF2-40B4-BE49-F238E27FC236}">
                <a16:creationId xmlns:a16="http://schemas.microsoft.com/office/drawing/2014/main" id="{DD55A2CD-7243-9E94-92F3-6EC3BBD66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1687438" y="2317751"/>
            <a:ext cx="6227687" cy="2852811"/>
          </a:xfrm>
          <a:prstGeom prst="rect">
            <a:avLst/>
          </a:prstGeom>
        </p:spPr>
      </p:pic>
      <p:sp>
        <p:nvSpPr>
          <p:cNvPr id="10" name="Rectangle : coins arrondis 4">
            <a:extLst>
              <a:ext uri="{FF2B5EF4-FFF2-40B4-BE49-F238E27FC236}">
                <a16:creationId xmlns:a16="http://schemas.microsoft.com/office/drawing/2014/main" id="{7E2BDA28-D287-AC19-947F-C0F97A7BB1B8}"/>
              </a:ext>
            </a:extLst>
          </p:cNvPr>
          <p:cNvSpPr/>
          <p:nvPr/>
        </p:nvSpPr>
        <p:spPr>
          <a:xfrm>
            <a:off x="2809918" y="2806025"/>
            <a:ext cx="9184034" cy="3032800"/>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itchFamily="18" charset="0"/>
                <a:ea typeface="Calibri" panose="020F0502020204030204" pitchFamily="34" charset="0"/>
                <a:cs typeface="Times New Roman" pitchFamily="18" charset="0"/>
              </a:rPr>
              <a:t>Jean 3, 16-17 </a:t>
            </a:r>
            <a:r>
              <a:rPr lang="fr-FR" sz="2800" i="1" dirty="0">
                <a:solidFill>
                  <a:schemeClr val="tx1"/>
                </a:solidFill>
                <a:latin typeface="Times New Roman" pitchFamily="18" charset="0"/>
                <a:ea typeface="Times New Roman" panose="02020603050405020304" pitchFamily="18" charset="0"/>
                <a:cs typeface="Times New Roman" pitchFamily="18" charset="0"/>
              </a:rPr>
              <a:t>Car Dieu a tellement aimé le monde qu’il a donné son Fils unique, afin que quiconque croit en lui ne se perde pas, mais obtienne la vie éternelle. Car Dieu a envoyé son Fils dans le monde, non pas pour juger le monde, mais pour que, par lui, le monde soit sauvé</a:t>
            </a:r>
            <a:endParaRPr lang="fr-FR" sz="2800" dirty="0">
              <a:solidFill>
                <a:schemeClr val="tx1"/>
              </a:solidFill>
            </a:endParaRPr>
          </a:p>
        </p:txBody>
      </p:sp>
    </p:spTree>
    <p:extLst>
      <p:ext uri="{BB962C8B-B14F-4D97-AF65-F5344CB8AC3E}">
        <p14:creationId xmlns:p14="http://schemas.microsoft.com/office/powerpoint/2010/main" val="25888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A7914-A4D5-8177-B284-70135F9EC03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12AEF57-3FBD-5A39-E6AE-5720F33126FD}"/>
              </a:ext>
            </a:extLst>
          </p:cNvPr>
          <p:cNvSpPr>
            <a:spLocks noGrp="1"/>
          </p:cNvSpPr>
          <p:nvPr>
            <p:ph type="sldNum" sz="quarter" idx="12"/>
          </p:nvPr>
        </p:nvSpPr>
        <p:spPr/>
        <p:txBody>
          <a:bodyPr/>
          <a:lstStyle/>
          <a:p>
            <a:fld id="{9E268824-B363-4558-82B1-76DB5ADEB9CB}" type="slidenum">
              <a:rPr lang="fr-FR" smtClean="0"/>
              <a:pPr/>
              <a:t>47</a:t>
            </a:fld>
            <a:endParaRPr lang="fr-FR"/>
          </a:p>
        </p:txBody>
      </p:sp>
      <p:sp>
        <p:nvSpPr>
          <p:cNvPr id="3" name="ZoneTexte 2">
            <a:extLst>
              <a:ext uri="{FF2B5EF4-FFF2-40B4-BE49-F238E27FC236}">
                <a16:creationId xmlns:a16="http://schemas.microsoft.com/office/drawing/2014/main" id="{061A9F05-8031-970F-38F4-C4CC18227562}"/>
              </a:ext>
            </a:extLst>
          </p:cNvPr>
          <p:cNvSpPr txBox="1"/>
          <p:nvPr/>
        </p:nvSpPr>
        <p:spPr>
          <a:xfrm>
            <a:off x="712431" y="387943"/>
            <a:ext cx="1231777"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je fais don</a:t>
            </a:r>
            <a:r>
              <a:rPr lang="fr-FR" sz="1800" dirty="0">
                <a:effectLst/>
                <a:latin typeface="Times New Roman" panose="02020603050405020304" pitchFamily="18" charset="0"/>
                <a:ea typeface="Times New Roman" panose="02020603050405020304" pitchFamily="18" charset="0"/>
              </a:rPr>
              <a:t> </a:t>
            </a:r>
            <a:endParaRPr lang="fr-FR" dirty="0"/>
          </a:p>
        </p:txBody>
      </p:sp>
      <p:grpSp>
        <p:nvGrpSpPr>
          <p:cNvPr id="9" name="Groupe 8">
            <a:extLst>
              <a:ext uri="{FF2B5EF4-FFF2-40B4-BE49-F238E27FC236}">
                <a16:creationId xmlns:a16="http://schemas.microsoft.com/office/drawing/2014/main" id="{C8B24D0C-E040-AE33-0B98-3A139FAD6E1C}"/>
              </a:ext>
            </a:extLst>
          </p:cNvPr>
          <p:cNvGrpSpPr/>
          <p:nvPr/>
        </p:nvGrpSpPr>
        <p:grpSpPr>
          <a:xfrm>
            <a:off x="2325950" y="1331650"/>
            <a:ext cx="8388058" cy="2521259"/>
            <a:chOff x="2325950" y="1331650"/>
            <a:chExt cx="8549196" cy="2521259"/>
          </a:xfrm>
        </p:grpSpPr>
        <p:sp>
          <p:nvSpPr>
            <p:cNvPr id="5" name="Rectangle : coins arrondis 4">
              <a:extLst>
                <a:ext uri="{FF2B5EF4-FFF2-40B4-BE49-F238E27FC236}">
                  <a16:creationId xmlns:a16="http://schemas.microsoft.com/office/drawing/2014/main" id="{4C71A4E6-50C6-62D3-0080-DEE8EAB8A590}"/>
                </a:ext>
              </a:extLst>
            </p:cNvPr>
            <p:cNvSpPr/>
            <p:nvPr/>
          </p:nvSpPr>
          <p:spPr>
            <a:xfrm>
              <a:off x="2325950" y="1331650"/>
              <a:ext cx="8549196" cy="252125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063A66A1-AE80-BD07-17DA-348742D96D37}"/>
                </a:ext>
              </a:extLst>
            </p:cNvPr>
            <p:cNvSpPr txBox="1"/>
            <p:nvPr/>
          </p:nvSpPr>
          <p:spPr>
            <a:xfrm>
              <a:off x="2639257" y="1684338"/>
              <a:ext cx="7841837" cy="1815882"/>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La rencontre avec Jésus transforme Zachée.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Il est heureux de partager ce qu’il a. </a:t>
              </a:r>
            </a:p>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Nous pouvons aussi offrir du temps, de la patience,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des sourires, du bonheur, de la joie de vivre…</a:t>
              </a:r>
            </a:p>
          </p:txBody>
        </p:sp>
      </p:grpSp>
      <p:grpSp>
        <p:nvGrpSpPr>
          <p:cNvPr id="12" name="Groupe 11">
            <a:extLst>
              <a:ext uri="{FF2B5EF4-FFF2-40B4-BE49-F238E27FC236}">
                <a16:creationId xmlns:a16="http://schemas.microsoft.com/office/drawing/2014/main" id="{E884289C-0B04-D7CE-5635-4333E1AE6757}"/>
              </a:ext>
            </a:extLst>
          </p:cNvPr>
          <p:cNvGrpSpPr/>
          <p:nvPr/>
        </p:nvGrpSpPr>
        <p:grpSpPr>
          <a:xfrm>
            <a:off x="2398449" y="4361835"/>
            <a:ext cx="8240243" cy="1763696"/>
            <a:chOff x="2398450" y="4361835"/>
            <a:chExt cx="8549196" cy="1763696"/>
          </a:xfrm>
        </p:grpSpPr>
        <p:sp>
          <p:nvSpPr>
            <p:cNvPr id="6" name="Rectangle : coins arrondis 5">
              <a:extLst>
                <a:ext uri="{FF2B5EF4-FFF2-40B4-BE49-F238E27FC236}">
                  <a16:creationId xmlns:a16="http://schemas.microsoft.com/office/drawing/2014/main" id="{A0696830-4F93-448C-5433-68CD1BC5DA70}"/>
                </a:ext>
              </a:extLst>
            </p:cNvPr>
            <p:cNvSpPr/>
            <p:nvPr/>
          </p:nvSpPr>
          <p:spPr>
            <a:xfrm>
              <a:off x="2398450" y="4361835"/>
              <a:ext cx="8549196" cy="1763696"/>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62AC879-B72D-904D-44ED-58E2517F2E95}"/>
                </a:ext>
              </a:extLst>
            </p:cNvPr>
            <p:cNvSpPr txBox="1"/>
            <p:nvPr/>
          </p:nvSpPr>
          <p:spPr>
            <a:xfrm>
              <a:off x="2772051" y="4506908"/>
              <a:ext cx="7357369" cy="1384995"/>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 toi que t’arrive-t-il de donner, de partager ? </a:t>
              </a:r>
            </a:p>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As-tu ressenti du bonheur, de la joie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après avoir partagé, offert ? </a:t>
              </a:r>
            </a:p>
          </p:txBody>
        </p:sp>
      </p:grpSp>
    </p:spTree>
    <p:extLst>
      <p:ext uri="{BB962C8B-B14F-4D97-AF65-F5344CB8AC3E}">
        <p14:creationId xmlns:p14="http://schemas.microsoft.com/office/powerpoint/2010/main" val="42220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B5B48-5D5D-6AFA-DE7A-1CB3E250CD8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2FA9DD1-D0F4-215A-B412-B009F67A71CB}"/>
              </a:ext>
            </a:extLst>
          </p:cNvPr>
          <p:cNvSpPr>
            <a:spLocks noGrp="1"/>
          </p:cNvSpPr>
          <p:nvPr>
            <p:ph type="sldNum" sz="quarter" idx="12"/>
          </p:nvPr>
        </p:nvSpPr>
        <p:spPr/>
        <p:txBody>
          <a:bodyPr/>
          <a:lstStyle/>
          <a:p>
            <a:fld id="{9E268824-B363-4558-82B1-76DB5ADEB9CB}" type="slidenum">
              <a:rPr lang="fr-FR" smtClean="0"/>
              <a:pPr/>
              <a:t>48</a:t>
            </a:fld>
            <a:endParaRPr lang="fr-FR"/>
          </a:p>
        </p:txBody>
      </p:sp>
      <p:grpSp>
        <p:nvGrpSpPr>
          <p:cNvPr id="2" name="Groupe 1">
            <a:extLst>
              <a:ext uri="{FF2B5EF4-FFF2-40B4-BE49-F238E27FC236}">
                <a16:creationId xmlns:a16="http://schemas.microsoft.com/office/drawing/2014/main" id="{F6C59DE1-11DA-7A6A-BC73-774302A8D4E5}"/>
              </a:ext>
            </a:extLst>
          </p:cNvPr>
          <p:cNvGrpSpPr/>
          <p:nvPr/>
        </p:nvGrpSpPr>
        <p:grpSpPr>
          <a:xfrm>
            <a:off x="2024109" y="2592280"/>
            <a:ext cx="8558074" cy="2441359"/>
            <a:chOff x="2086252" y="1731146"/>
            <a:chExt cx="8558074" cy="2441359"/>
          </a:xfrm>
        </p:grpSpPr>
        <p:sp>
          <p:nvSpPr>
            <p:cNvPr id="3" name="Rectangle : coins arrondis 2">
              <a:extLst>
                <a:ext uri="{FF2B5EF4-FFF2-40B4-BE49-F238E27FC236}">
                  <a16:creationId xmlns:a16="http://schemas.microsoft.com/office/drawing/2014/main" id="{F4539364-E394-A379-1917-008496243570}"/>
                </a:ext>
              </a:extLst>
            </p:cNvPr>
            <p:cNvSpPr/>
            <p:nvPr/>
          </p:nvSpPr>
          <p:spPr>
            <a:xfrm>
              <a:off x="2086252" y="1731146"/>
              <a:ext cx="8558074" cy="244135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466F39E-8754-467D-8534-E1A0D92D3C34}"/>
                </a:ext>
              </a:extLst>
            </p:cNvPr>
            <p:cNvSpPr txBox="1"/>
            <p:nvPr/>
          </p:nvSpPr>
          <p:spPr>
            <a:xfrm>
              <a:off x="2396971" y="1873187"/>
              <a:ext cx="7821227" cy="2062103"/>
            </a:xfrm>
            <a:prstGeom prst="rect">
              <a:avLst/>
            </a:prstGeom>
            <a:noFill/>
          </p:spPr>
          <p:txBody>
            <a:bodyPr wrap="square">
              <a:spAutoFit/>
            </a:bodyPr>
            <a:lstStyle/>
            <a:p>
              <a:r>
                <a:rPr lang="fr-FR" sz="3200" dirty="0">
                  <a:effectLst/>
                  <a:latin typeface="Times New Roman" panose="02020603050405020304" pitchFamily="18" charset="0"/>
                  <a:ea typeface="Times New Roman" panose="02020603050405020304" pitchFamily="18" charset="0"/>
                </a:rPr>
                <a:t>08 Zachée, debout, s’adressa au Seigneur : « Voici, Seigneur : je fais don aux pauvres de la moitié de mes biens, et si j’ai fait du tort à quelqu’un, je vais lui rendre </a:t>
              </a:r>
              <a:r>
                <a:rPr lang="fr-FR" sz="3200" dirty="0">
                  <a:solidFill>
                    <a:srgbClr val="FF0000"/>
                  </a:solidFill>
                  <a:effectLst/>
                  <a:latin typeface="Times New Roman" panose="02020603050405020304" pitchFamily="18" charset="0"/>
                  <a:ea typeface="Times New Roman" panose="02020603050405020304" pitchFamily="18" charset="0"/>
                </a:rPr>
                <a:t>quatre fois plus</a:t>
              </a:r>
              <a:r>
                <a:rPr lang="fr-FR" sz="3200" dirty="0">
                  <a:effectLst/>
                  <a:latin typeface="Times New Roman" panose="02020603050405020304" pitchFamily="18" charset="0"/>
                  <a:ea typeface="Times New Roman" panose="02020603050405020304" pitchFamily="18" charset="0"/>
                </a:rPr>
                <a:t>. » </a:t>
              </a:r>
              <a:endParaRPr lang="fr-FR" sz="3200" dirty="0"/>
            </a:p>
          </p:txBody>
        </p:sp>
      </p:grpSp>
    </p:spTree>
    <p:extLst>
      <p:ext uri="{BB962C8B-B14F-4D97-AF65-F5344CB8AC3E}">
        <p14:creationId xmlns:p14="http://schemas.microsoft.com/office/powerpoint/2010/main" val="1292859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919D7-A570-23A8-91B5-7E609518C8A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7B16914-89CF-18A5-F315-EBD408DEA19E}"/>
              </a:ext>
            </a:extLst>
          </p:cNvPr>
          <p:cNvSpPr>
            <a:spLocks noGrp="1"/>
          </p:cNvSpPr>
          <p:nvPr>
            <p:ph type="sldNum" sz="quarter" idx="12"/>
          </p:nvPr>
        </p:nvSpPr>
        <p:spPr/>
        <p:txBody>
          <a:bodyPr/>
          <a:lstStyle/>
          <a:p>
            <a:fld id="{9E268824-B363-4558-82B1-76DB5ADEB9CB}" type="slidenum">
              <a:rPr lang="fr-FR" smtClean="0"/>
              <a:pPr/>
              <a:t>49</a:t>
            </a:fld>
            <a:endParaRPr lang="fr-FR"/>
          </a:p>
        </p:txBody>
      </p:sp>
      <p:sp>
        <p:nvSpPr>
          <p:cNvPr id="3" name="ZoneTexte 2">
            <a:extLst>
              <a:ext uri="{FF2B5EF4-FFF2-40B4-BE49-F238E27FC236}">
                <a16:creationId xmlns:a16="http://schemas.microsoft.com/office/drawing/2014/main" id="{E80BC05E-10DB-E984-E7B1-8EC6F09C93E8}"/>
              </a:ext>
            </a:extLst>
          </p:cNvPr>
          <p:cNvSpPr txBox="1"/>
          <p:nvPr/>
        </p:nvSpPr>
        <p:spPr>
          <a:xfrm>
            <a:off x="321814" y="352432"/>
            <a:ext cx="170229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quatre fois plus</a:t>
            </a:r>
            <a:endParaRPr lang="fr-FR" dirty="0"/>
          </a:p>
        </p:txBody>
      </p:sp>
      <p:grpSp>
        <p:nvGrpSpPr>
          <p:cNvPr id="8" name="Groupe 7">
            <a:extLst>
              <a:ext uri="{FF2B5EF4-FFF2-40B4-BE49-F238E27FC236}">
                <a16:creationId xmlns:a16="http://schemas.microsoft.com/office/drawing/2014/main" id="{06BFEC61-5081-5CD1-F368-294F4A66C8EC}"/>
              </a:ext>
            </a:extLst>
          </p:cNvPr>
          <p:cNvGrpSpPr/>
          <p:nvPr/>
        </p:nvGrpSpPr>
        <p:grpSpPr>
          <a:xfrm>
            <a:off x="2551591" y="2662161"/>
            <a:ext cx="6778840" cy="1651248"/>
            <a:chOff x="2427304" y="2201662"/>
            <a:chExt cx="6778840" cy="1651248"/>
          </a:xfrm>
        </p:grpSpPr>
        <p:sp>
          <p:nvSpPr>
            <p:cNvPr id="5" name="Rectangle : coins arrondis 4">
              <a:extLst>
                <a:ext uri="{FF2B5EF4-FFF2-40B4-BE49-F238E27FC236}">
                  <a16:creationId xmlns:a16="http://schemas.microsoft.com/office/drawing/2014/main" id="{BAB481F9-5005-F69B-D927-78E984E3CE6E}"/>
                </a:ext>
              </a:extLst>
            </p:cNvPr>
            <p:cNvSpPr/>
            <p:nvPr/>
          </p:nvSpPr>
          <p:spPr>
            <a:xfrm>
              <a:off x="2427304" y="2201662"/>
              <a:ext cx="6778840" cy="165124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A9D6FD0-7B29-93BA-2E81-2CDE4DDE0C68}"/>
                </a:ext>
              </a:extLst>
            </p:cNvPr>
            <p:cNvSpPr txBox="1"/>
            <p:nvPr/>
          </p:nvSpPr>
          <p:spPr>
            <a:xfrm>
              <a:off x="2674398" y="2275981"/>
              <a:ext cx="6194394" cy="1383969"/>
            </a:xfrm>
            <a:prstGeom prst="rect">
              <a:avLst/>
            </a:prstGeom>
            <a:noFill/>
          </p:spPr>
          <p:txBody>
            <a:bodyPr wrap="square">
              <a:spAutoFit/>
            </a:bodyPr>
            <a:lstStyle/>
            <a:p>
              <a:pPr>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Que penses-tu de la décision de Zachée ?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Est-ce un dédommagement excessif ?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démesure en évoquerait-elle une autre ?</a:t>
              </a:r>
              <a:endParaRPr lang="fr-FR"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9084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8CC1-8C63-96A2-F31C-45738A33D9BC}"/>
            </a:ext>
          </a:extLst>
        </p:cNvPr>
        <p:cNvGrpSpPr/>
        <p:nvPr/>
      </p:nvGrpSpPr>
      <p:grpSpPr>
        <a:xfrm>
          <a:off x="0" y="0"/>
          <a:ext cx="0" cy="0"/>
          <a:chOff x="0" y="0"/>
          <a:chExt cx="0" cy="0"/>
        </a:xfrm>
      </p:grpSpPr>
      <p:pic>
        <p:nvPicPr>
          <p:cNvPr id="12" name="Image 11">
            <a:extLst>
              <a:ext uri="{FF2B5EF4-FFF2-40B4-BE49-F238E27FC236}">
                <a16:creationId xmlns:a16="http://schemas.microsoft.com/office/drawing/2014/main" id="{4EB3835C-8EBB-055F-FEE0-91D618B0603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45587"/>
          <a:stretch/>
        </p:blipFill>
        <p:spPr>
          <a:xfrm>
            <a:off x="1" y="521194"/>
            <a:ext cx="12192000" cy="6336806"/>
          </a:xfrm>
          <a:prstGeom prst="rect">
            <a:avLst/>
          </a:prstGeom>
        </p:spPr>
      </p:pic>
      <p:sp>
        <p:nvSpPr>
          <p:cNvPr id="8" name="Espace réservé du numéro de diapositive 7">
            <a:extLst>
              <a:ext uri="{FF2B5EF4-FFF2-40B4-BE49-F238E27FC236}">
                <a16:creationId xmlns:a16="http://schemas.microsoft.com/office/drawing/2014/main" id="{1AE91EDD-BA92-84CB-F1A6-C18CFB43CBB6}"/>
              </a:ext>
            </a:extLst>
          </p:cNvPr>
          <p:cNvSpPr>
            <a:spLocks noGrp="1"/>
          </p:cNvSpPr>
          <p:nvPr>
            <p:ph type="sldNum" sz="quarter" idx="12"/>
          </p:nvPr>
        </p:nvSpPr>
        <p:spPr/>
        <p:txBody>
          <a:bodyPr/>
          <a:lstStyle/>
          <a:p>
            <a:fld id="{9E268824-B363-4558-82B1-76DB5ADEB9CB}" type="slidenum">
              <a:rPr lang="fr-FR" smtClean="0"/>
              <a:pPr/>
              <a:t>5</a:t>
            </a:fld>
            <a:endParaRPr lang="fr-FR"/>
          </a:p>
        </p:txBody>
      </p:sp>
      <p:grpSp>
        <p:nvGrpSpPr>
          <p:cNvPr id="3" name="Groupe 2">
            <a:extLst>
              <a:ext uri="{FF2B5EF4-FFF2-40B4-BE49-F238E27FC236}">
                <a16:creationId xmlns:a16="http://schemas.microsoft.com/office/drawing/2014/main" id="{CBC328CE-1E78-3242-C5FE-B9552F561D71}"/>
              </a:ext>
            </a:extLst>
          </p:cNvPr>
          <p:cNvGrpSpPr/>
          <p:nvPr/>
        </p:nvGrpSpPr>
        <p:grpSpPr>
          <a:xfrm>
            <a:off x="2705481" y="609708"/>
            <a:ext cx="9061378" cy="3341518"/>
            <a:chOff x="760625" y="1233307"/>
            <a:chExt cx="9061378" cy="4508513"/>
          </a:xfrm>
        </p:grpSpPr>
        <p:sp>
          <p:nvSpPr>
            <p:cNvPr id="2" name="Rectangle : coins arrondis 1">
              <a:extLst>
                <a:ext uri="{FF2B5EF4-FFF2-40B4-BE49-F238E27FC236}">
                  <a16:creationId xmlns:a16="http://schemas.microsoft.com/office/drawing/2014/main" id="{7CB0657D-9E47-6FA3-8CC9-DCB4E2C31861}"/>
                </a:ext>
              </a:extLst>
            </p:cNvPr>
            <p:cNvSpPr/>
            <p:nvPr/>
          </p:nvSpPr>
          <p:spPr>
            <a:xfrm>
              <a:off x="830404" y="1233307"/>
              <a:ext cx="8991599" cy="450851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5E4FB764-B2E2-3419-B6E4-EADCE3D0C2F1}"/>
                </a:ext>
              </a:extLst>
            </p:cNvPr>
            <p:cNvSpPr txBox="1"/>
            <p:nvPr/>
          </p:nvSpPr>
          <p:spPr>
            <a:xfrm>
              <a:off x="760625" y="1464081"/>
              <a:ext cx="8839201" cy="4194174"/>
            </a:xfrm>
            <a:prstGeom prst="rect">
              <a:avLst/>
            </a:prstGeom>
            <a:noFill/>
          </p:spPr>
          <p:txBody>
            <a:bodyPr wrap="square">
              <a:spAutoFit/>
            </a:bodyPr>
            <a:lstStyle/>
            <a:p>
              <a:pPr algn="ctr"/>
              <a:r>
                <a:rPr lang="fr-FR" sz="2800" b="1" dirty="0">
                  <a:solidFill>
                    <a:schemeClr val="bg1"/>
                  </a:solidFill>
                  <a:latin typeface="Times New Roman" panose="02020603050405020304" pitchFamily="18" charset="0"/>
                  <a:cs typeface="Times New Roman" panose="02020603050405020304" pitchFamily="18" charset="0"/>
                </a:rPr>
                <a:t>Ville de la lune ou des palmiers.</a:t>
              </a:r>
            </a:p>
            <a:p>
              <a:pPr algn="ctr"/>
              <a:r>
                <a:rPr lang="fr-FR" sz="2800" b="1" dirty="0">
                  <a:solidFill>
                    <a:schemeClr val="bg1"/>
                  </a:solidFill>
                  <a:latin typeface="Times New Roman" panose="02020603050405020304" pitchFamily="18" charset="0"/>
                  <a:cs typeface="Times New Roman" panose="02020603050405020304" pitchFamily="18" charset="0"/>
                </a:rPr>
                <a:t>As-tu déjà entendu parler de cette ville ?</a:t>
              </a:r>
            </a:p>
            <a:p>
              <a:pPr algn="ctr"/>
              <a:r>
                <a:rPr lang="fr-FR" sz="2800" b="1" dirty="0">
                  <a:solidFill>
                    <a:schemeClr val="bg1"/>
                  </a:solidFill>
                  <a:latin typeface="Times New Roman" panose="02020603050405020304" pitchFamily="18" charset="0"/>
                  <a:cs typeface="Times New Roman" panose="02020603050405020304" pitchFamily="18" charset="0"/>
                </a:rPr>
                <a:t>Cette ville est à 250 mètres au-dessous</a:t>
              </a:r>
            </a:p>
            <a:p>
              <a:pPr algn="ctr"/>
              <a:r>
                <a:rPr lang="fr-FR" sz="2800" b="1" dirty="0">
                  <a:solidFill>
                    <a:schemeClr val="bg1"/>
                  </a:solidFill>
                  <a:latin typeface="Times New Roman" panose="02020603050405020304" pitchFamily="18" charset="0"/>
                  <a:cs typeface="Times New Roman" panose="02020603050405020304" pitchFamily="18" charset="0"/>
                </a:rPr>
                <a:t>du niveau de la mer</a:t>
              </a:r>
            </a:p>
            <a:p>
              <a:pPr algn="ctr"/>
              <a:r>
                <a:rPr lang="fr-FR" sz="2800" b="1" dirty="0">
                  <a:solidFill>
                    <a:schemeClr val="bg1"/>
                  </a:solidFill>
                  <a:latin typeface="Times New Roman" panose="02020603050405020304" pitchFamily="18" charset="0"/>
                  <a:cs typeface="Times New Roman" panose="02020603050405020304" pitchFamily="18" charset="0"/>
                </a:rPr>
                <a:t> et à 25 km de Jérusalem.</a:t>
              </a:r>
            </a:p>
            <a:p>
              <a:pPr algn="ctr"/>
              <a:r>
                <a:rPr lang="fr-FR" sz="2800" b="1" dirty="0">
                  <a:solidFill>
                    <a:schemeClr val="bg1"/>
                  </a:solidFill>
                  <a:latin typeface="Times New Roman" panose="02020603050405020304" pitchFamily="18" charset="0"/>
                  <a:cs typeface="Times New Roman" panose="02020603050405020304" pitchFamily="18" charset="0"/>
                </a:rPr>
                <a:t>C’est une ville de passage, </a:t>
              </a:r>
            </a:p>
            <a:p>
              <a:pPr algn="ctr"/>
              <a:r>
                <a:rPr lang="fr-FR" sz="2800" b="1" dirty="0">
                  <a:solidFill>
                    <a:schemeClr val="bg1"/>
                  </a:solidFill>
                  <a:latin typeface="Times New Roman" panose="02020603050405020304" pitchFamily="18" charset="0"/>
                  <a:cs typeface="Times New Roman" panose="02020603050405020304" pitchFamily="18" charset="0"/>
                </a:rPr>
                <a:t>une étape sur le chemin de Jérusalem</a:t>
              </a:r>
              <a:r>
                <a:rPr lang="fr-FR" sz="2800" dirty="0">
                  <a:latin typeface="Times New Roman" panose="02020603050405020304" pitchFamily="18" charset="0"/>
                  <a:cs typeface="Times New Roman" panose="02020603050405020304" pitchFamily="18" charset="0"/>
                </a:rPr>
                <a:t>.</a:t>
              </a:r>
            </a:p>
          </p:txBody>
        </p:sp>
      </p:grpSp>
      <p:grpSp>
        <p:nvGrpSpPr>
          <p:cNvPr id="11" name="Groupe 10">
            <a:extLst>
              <a:ext uri="{FF2B5EF4-FFF2-40B4-BE49-F238E27FC236}">
                <a16:creationId xmlns:a16="http://schemas.microsoft.com/office/drawing/2014/main" id="{62F33F79-5118-2439-3E44-6237B536223A}"/>
              </a:ext>
            </a:extLst>
          </p:cNvPr>
          <p:cNvGrpSpPr/>
          <p:nvPr/>
        </p:nvGrpSpPr>
        <p:grpSpPr>
          <a:xfrm>
            <a:off x="4789714" y="4746345"/>
            <a:ext cx="6564086" cy="1254329"/>
            <a:chOff x="3015343" y="5040086"/>
            <a:chExt cx="6564086" cy="1254329"/>
          </a:xfrm>
        </p:grpSpPr>
        <p:sp>
          <p:nvSpPr>
            <p:cNvPr id="4" name="Rectangle : coins arrondis 3">
              <a:extLst>
                <a:ext uri="{FF2B5EF4-FFF2-40B4-BE49-F238E27FC236}">
                  <a16:creationId xmlns:a16="http://schemas.microsoft.com/office/drawing/2014/main" id="{FB2B3DA6-980B-9EC9-7BA5-8CFBF965FD03}"/>
                </a:ext>
              </a:extLst>
            </p:cNvPr>
            <p:cNvSpPr/>
            <p:nvPr/>
          </p:nvSpPr>
          <p:spPr>
            <a:xfrm>
              <a:off x="3015343" y="5040086"/>
              <a:ext cx="6564086" cy="125432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6E94534-E537-3650-ED37-CFD3D4BCCBA3}"/>
                </a:ext>
              </a:extLst>
            </p:cNvPr>
            <p:cNvSpPr txBox="1"/>
            <p:nvPr/>
          </p:nvSpPr>
          <p:spPr>
            <a:xfrm>
              <a:off x="3167743" y="5128641"/>
              <a:ext cx="6096000" cy="1077218"/>
            </a:xfrm>
            <a:prstGeom prst="rect">
              <a:avLst/>
            </a:prstGeom>
            <a:noFill/>
          </p:spPr>
          <p:txBody>
            <a:bodyPr wrap="square">
              <a:spAutoFit/>
            </a:bodyPr>
            <a:lstStyle/>
            <a:p>
              <a:pPr algn="ctr"/>
              <a:r>
                <a:rPr lang="fr-FR" sz="3200" b="1" dirty="0">
                  <a:solidFill>
                    <a:schemeClr val="bg1"/>
                  </a:solidFill>
                  <a:latin typeface="Times New Roman" panose="02020603050405020304" pitchFamily="18" charset="0"/>
                  <a:cs typeface="Times New Roman" panose="02020603050405020304" pitchFamily="18" charset="0"/>
                </a:rPr>
                <a:t>Dans ce récit, est-ce important </a:t>
              </a:r>
            </a:p>
            <a:p>
              <a:pPr algn="ctr"/>
              <a:r>
                <a:rPr lang="fr-FR" sz="3200" b="1" dirty="0">
                  <a:solidFill>
                    <a:schemeClr val="bg1"/>
                  </a:solidFill>
                  <a:latin typeface="Times New Roman" panose="02020603050405020304" pitchFamily="18" charset="0"/>
                  <a:cs typeface="Times New Roman" panose="02020603050405020304" pitchFamily="18" charset="0"/>
                </a:rPr>
                <a:t>que Jésus traverse Jéricho ? </a:t>
              </a:r>
            </a:p>
          </p:txBody>
        </p:sp>
      </p:grpSp>
      <p:sp>
        <p:nvSpPr>
          <p:cNvPr id="13" name="ZoneTexte 12">
            <a:extLst>
              <a:ext uri="{FF2B5EF4-FFF2-40B4-BE49-F238E27FC236}">
                <a16:creationId xmlns:a16="http://schemas.microsoft.com/office/drawing/2014/main" id="{47EDFABB-5C87-C441-F126-0977D07CA211}"/>
              </a:ext>
            </a:extLst>
          </p:cNvPr>
          <p:cNvSpPr txBox="1"/>
          <p:nvPr/>
        </p:nvSpPr>
        <p:spPr>
          <a:xfrm>
            <a:off x="330419" y="123334"/>
            <a:ext cx="1208315" cy="400110"/>
          </a:xfrm>
          <a:prstGeom prst="rect">
            <a:avLst/>
          </a:prstGeom>
          <a:noFill/>
        </p:spPr>
        <p:txBody>
          <a:bodyPr wrap="square">
            <a:spAutoFit/>
          </a:bodyPr>
          <a:lstStyle/>
          <a:p>
            <a:r>
              <a:rPr lang="fr-FR" sz="2000" dirty="0">
                <a:solidFill>
                  <a:srgbClr val="FF0000"/>
                </a:solidFill>
                <a:latin typeface="Times New Roman" panose="02020603050405020304" pitchFamily="18" charset="0"/>
                <a:cs typeface="Times New Roman" panose="02020603050405020304" pitchFamily="18" charset="0"/>
              </a:rPr>
              <a:t>Jéricho</a:t>
            </a:r>
          </a:p>
        </p:txBody>
      </p:sp>
    </p:spTree>
    <p:extLst>
      <p:ext uri="{BB962C8B-B14F-4D97-AF65-F5344CB8AC3E}">
        <p14:creationId xmlns:p14="http://schemas.microsoft.com/office/powerpoint/2010/main" val="29434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32B9-65F9-0737-B671-5E2EE591AEA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8BE5406-AD6D-C16D-6804-5D8E03A83672}"/>
              </a:ext>
            </a:extLst>
          </p:cNvPr>
          <p:cNvSpPr>
            <a:spLocks noGrp="1"/>
          </p:cNvSpPr>
          <p:nvPr>
            <p:ph type="sldNum" sz="quarter" idx="12"/>
          </p:nvPr>
        </p:nvSpPr>
        <p:spPr/>
        <p:txBody>
          <a:bodyPr/>
          <a:lstStyle/>
          <a:p>
            <a:fld id="{9E268824-B363-4558-82B1-76DB5ADEB9CB}" type="slidenum">
              <a:rPr lang="fr-FR" smtClean="0"/>
              <a:pPr/>
              <a:t>50</a:t>
            </a:fld>
            <a:endParaRPr lang="fr-FR"/>
          </a:p>
        </p:txBody>
      </p:sp>
      <p:sp>
        <p:nvSpPr>
          <p:cNvPr id="2" name="ZoneTexte 1">
            <a:extLst>
              <a:ext uri="{FF2B5EF4-FFF2-40B4-BE49-F238E27FC236}">
                <a16:creationId xmlns:a16="http://schemas.microsoft.com/office/drawing/2014/main" id="{396595BE-1C5A-297B-B469-2C7CE68E422E}"/>
              </a:ext>
            </a:extLst>
          </p:cNvPr>
          <p:cNvSpPr txBox="1"/>
          <p:nvPr/>
        </p:nvSpPr>
        <p:spPr>
          <a:xfrm>
            <a:off x="321814" y="352432"/>
            <a:ext cx="170229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quatre fois plus</a:t>
            </a:r>
            <a:endParaRPr lang="fr-FR" dirty="0"/>
          </a:p>
        </p:txBody>
      </p:sp>
      <p:grpSp>
        <p:nvGrpSpPr>
          <p:cNvPr id="7" name="Groupe 6">
            <a:extLst>
              <a:ext uri="{FF2B5EF4-FFF2-40B4-BE49-F238E27FC236}">
                <a16:creationId xmlns:a16="http://schemas.microsoft.com/office/drawing/2014/main" id="{F7A99760-CEBF-2CFA-3EB8-CF7F51BDE11E}"/>
              </a:ext>
            </a:extLst>
          </p:cNvPr>
          <p:cNvGrpSpPr/>
          <p:nvPr/>
        </p:nvGrpSpPr>
        <p:grpSpPr>
          <a:xfrm>
            <a:off x="2201662" y="1890943"/>
            <a:ext cx="8327254" cy="3525119"/>
            <a:chOff x="2201662" y="1890943"/>
            <a:chExt cx="8327254" cy="3693111"/>
          </a:xfrm>
        </p:grpSpPr>
        <p:sp>
          <p:nvSpPr>
            <p:cNvPr id="3" name="Rectangle : coins arrondis 2">
              <a:extLst>
                <a:ext uri="{FF2B5EF4-FFF2-40B4-BE49-F238E27FC236}">
                  <a16:creationId xmlns:a16="http://schemas.microsoft.com/office/drawing/2014/main" id="{8947CA3D-EE06-EA99-9794-89A40D2B6519}"/>
                </a:ext>
              </a:extLst>
            </p:cNvPr>
            <p:cNvSpPr/>
            <p:nvPr/>
          </p:nvSpPr>
          <p:spPr>
            <a:xfrm>
              <a:off x="2201662" y="1890943"/>
              <a:ext cx="8327254" cy="3693111"/>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855FDBA1-A836-E2E5-1DD1-D54537FA83B9}"/>
                </a:ext>
              </a:extLst>
            </p:cNvPr>
            <p:cNvSpPr txBox="1"/>
            <p:nvPr/>
          </p:nvSpPr>
          <p:spPr>
            <a:xfrm>
              <a:off x="2345925" y="2158967"/>
              <a:ext cx="7898906" cy="2995915"/>
            </a:xfrm>
            <a:prstGeom prst="rect">
              <a:avLst/>
            </a:prstGeom>
            <a:noFill/>
          </p:spPr>
          <p:txBody>
            <a:bodyPr wrap="square">
              <a:spAutoFit/>
            </a:bodyPr>
            <a:lstStyle/>
            <a:p>
              <a:pPr>
                <a:lnSpc>
                  <a:spcPct val="115000"/>
                </a:lnSpc>
                <a:spcAft>
                  <a:spcPts val="1000"/>
                </a:spcAft>
                <a:buNone/>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n’y a pas de limite aux dons, au pardon et à l’amour de Dieu, de Jésus. </a:t>
              </a:r>
            </a:p>
            <a:p>
              <a:pPr>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Matthieu 18, 21- 22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Pierre s’approcha de Jésus pour lui demander : Seigneur, lorsque mon frère commettra des fautes contre moi, combien de fois dois-je lui pardonner ? Jusqu’à sept fois ?  Jésus lui répondit : Je ne te dis pas jusqu’à sept fois, mais jusqu’à soixante-dix fois sept fois.</a:t>
              </a:r>
              <a:endParaRPr lang="fr-FR"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44716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741F-2C69-CAE1-D1CE-266BBC3D8A9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24BB7E-62B2-19BB-AFB0-B6B9B0408224}"/>
              </a:ext>
            </a:extLst>
          </p:cNvPr>
          <p:cNvSpPr>
            <a:spLocks noGrp="1"/>
          </p:cNvSpPr>
          <p:nvPr>
            <p:ph type="sldNum" sz="quarter" idx="12"/>
          </p:nvPr>
        </p:nvSpPr>
        <p:spPr/>
        <p:txBody>
          <a:bodyPr/>
          <a:lstStyle/>
          <a:p>
            <a:fld id="{9E268824-B363-4558-82B1-76DB5ADEB9CB}" type="slidenum">
              <a:rPr lang="fr-FR" smtClean="0"/>
              <a:pPr/>
              <a:t>51</a:t>
            </a:fld>
            <a:endParaRPr lang="fr-FR"/>
          </a:p>
        </p:txBody>
      </p:sp>
      <p:sp>
        <p:nvSpPr>
          <p:cNvPr id="2" name="ZoneTexte 1">
            <a:extLst>
              <a:ext uri="{FF2B5EF4-FFF2-40B4-BE49-F238E27FC236}">
                <a16:creationId xmlns:a16="http://schemas.microsoft.com/office/drawing/2014/main" id="{FF311D68-E055-E204-32D3-66E724A709E5}"/>
              </a:ext>
            </a:extLst>
          </p:cNvPr>
          <p:cNvSpPr txBox="1"/>
          <p:nvPr/>
        </p:nvSpPr>
        <p:spPr>
          <a:xfrm>
            <a:off x="321814" y="352432"/>
            <a:ext cx="170229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quatre fois plus</a:t>
            </a:r>
            <a:endParaRPr lang="fr-FR" dirty="0"/>
          </a:p>
        </p:txBody>
      </p:sp>
      <p:grpSp>
        <p:nvGrpSpPr>
          <p:cNvPr id="8" name="Groupe 7">
            <a:extLst>
              <a:ext uri="{FF2B5EF4-FFF2-40B4-BE49-F238E27FC236}">
                <a16:creationId xmlns:a16="http://schemas.microsoft.com/office/drawing/2014/main" id="{A74B259A-B5D8-7A7E-5FC4-1CB0DF4F2B25}"/>
              </a:ext>
            </a:extLst>
          </p:cNvPr>
          <p:cNvGrpSpPr/>
          <p:nvPr/>
        </p:nvGrpSpPr>
        <p:grpSpPr>
          <a:xfrm>
            <a:off x="218297" y="986679"/>
            <a:ext cx="4321207" cy="4653914"/>
            <a:chOff x="2209019" y="872100"/>
            <a:chExt cx="7732450" cy="2418931"/>
          </a:xfrm>
        </p:grpSpPr>
        <p:sp>
          <p:nvSpPr>
            <p:cNvPr id="3" name="Rectangle : coins arrondis 2">
              <a:extLst>
                <a:ext uri="{FF2B5EF4-FFF2-40B4-BE49-F238E27FC236}">
                  <a16:creationId xmlns:a16="http://schemas.microsoft.com/office/drawing/2014/main" id="{EC2D227C-CBA7-B226-41DD-1677C6B7223A}"/>
                </a:ext>
              </a:extLst>
            </p:cNvPr>
            <p:cNvSpPr/>
            <p:nvPr/>
          </p:nvSpPr>
          <p:spPr>
            <a:xfrm>
              <a:off x="2209019" y="872100"/>
              <a:ext cx="7732450" cy="241893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ACEADEE-F47C-014D-BAE4-16E15A77C6DE}"/>
                </a:ext>
              </a:extLst>
            </p:cNvPr>
            <p:cNvSpPr txBox="1"/>
            <p:nvPr/>
          </p:nvSpPr>
          <p:spPr>
            <a:xfrm>
              <a:off x="2485209" y="1021790"/>
              <a:ext cx="7358846" cy="2154406"/>
            </a:xfrm>
            <a:prstGeom prst="rect">
              <a:avLst/>
            </a:prstGeom>
            <a:noFill/>
          </p:spPr>
          <p:txBody>
            <a:bodyPr wrap="square">
              <a:spAutoFit/>
            </a:bodyPr>
            <a:lstStyle/>
            <a:p>
              <a:pPr>
                <a:lnSpc>
                  <a:spcPct val="115000"/>
                </a:lnSpc>
                <a:spcAft>
                  <a:spcPts val="1000"/>
                </a:spcAft>
                <a:buNone/>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L’amour de Dieu envers les hommes est infini </a:t>
              </a:r>
              <a:br>
                <a:rPr lang="fr-F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et il nous invite à cette même générosité les uns envers les autres.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Tu peux lire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l’hymne à l’amour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de Saint Paul </a:t>
              </a:r>
            </a:p>
          </p:txBody>
        </p:sp>
      </p:grpSp>
      <p:grpSp>
        <p:nvGrpSpPr>
          <p:cNvPr id="6" name="Groupe 5">
            <a:extLst>
              <a:ext uri="{FF2B5EF4-FFF2-40B4-BE49-F238E27FC236}">
                <a16:creationId xmlns:a16="http://schemas.microsoft.com/office/drawing/2014/main" id="{F241AD42-99B1-9D9E-E7D5-C9FC3932672A}"/>
              </a:ext>
            </a:extLst>
          </p:cNvPr>
          <p:cNvGrpSpPr/>
          <p:nvPr/>
        </p:nvGrpSpPr>
        <p:grpSpPr>
          <a:xfrm>
            <a:off x="4839838" y="293553"/>
            <a:ext cx="7093257" cy="6301123"/>
            <a:chOff x="4891596" y="405697"/>
            <a:chExt cx="7093257" cy="6301123"/>
          </a:xfrm>
        </p:grpSpPr>
        <p:sp>
          <p:nvSpPr>
            <p:cNvPr id="5" name="Rectangle : coins arrondis 4">
              <a:extLst>
                <a:ext uri="{FF2B5EF4-FFF2-40B4-BE49-F238E27FC236}">
                  <a16:creationId xmlns:a16="http://schemas.microsoft.com/office/drawing/2014/main" id="{4E982C1A-23BB-E86E-2A74-8B7C3BA26493}"/>
                </a:ext>
              </a:extLst>
            </p:cNvPr>
            <p:cNvSpPr/>
            <p:nvPr/>
          </p:nvSpPr>
          <p:spPr>
            <a:xfrm>
              <a:off x="4891596" y="405697"/>
              <a:ext cx="7093257" cy="6247864"/>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BF4560F-DA08-B9EF-5490-C9FDDF488CCF}"/>
                </a:ext>
              </a:extLst>
            </p:cNvPr>
            <p:cNvSpPr txBox="1"/>
            <p:nvPr/>
          </p:nvSpPr>
          <p:spPr>
            <a:xfrm>
              <a:off x="5108359" y="458956"/>
              <a:ext cx="6499693" cy="6247864"/>
            </a:xfrm>
            <a:prstGeom prst="rect">
              <a:avLst/>
            </a:prstGeom>
            <a:noFill/>
          </p:spPr>
          <p:txBody>
            <a:bodyPr wrap="square">
              <a:spAutoFit/>
            </a:bodyPr>
            <a:lstStyle/>
            <a:p>
              <a:pPr algn="ctr"/>
              <a:r>
                <a:rPr lang="fr-FR" sz="2000" b="1" dirty="0"/>
                <a:t>1 Corinthiens 13, 1-7 </a:t>
              </a:r>
              <a:r>
                <a:rPr lang="fr-FR" sz="2000" i="1" dirty="0"/>
                <a:t>J’aurais beau parler toutes les langues des hommes et des anges, si je n’ai pas la charité, </a:t>
              </a:r>
            </a:p>
            <a:p>
              <a:pPr algn="ctr"/>
              <a:r>
                <a:rPr lang="fr-FR" sz="2000" i="1" dirty="0"/>
                <a:t>s’il me manque l’amour, je ne suis qu’un cuivre qui résonne, une cymbale retentissante.</a:t>
              </a:r>
            </a:p>
            <a:p>
              <a:pPr algn="ctr"/>
              <a:r>
                <a:rPr lang="fr-FR" sz="2000" i="1" dirty="0"/>
                <a:t> J’aurais beau être prophète, avoir toute la science des mystères et toute la connaissance de Dieu, j’aurais beau avoir toute la foi jusqu’à transporter les montagnes, </a:t>
              </a:r>
            </a:p>
            <a:p>
              <a:pPr algn="ctr"/>
              <a:r>
                <a:rPr lang="fr-FR" sz="2000" i="1" dirty="0"/>
                <a:t>s’il me manque l’amour, je ne suis rien.</a:t>
              </a:r>
            </a:p>
            <a:p>
              <a:pPr algn="ctr"/>
              <a:r>
                <a:rPr lang="fr-FR" sz="2000" i="1" dirty="0"/>
                <a:t> J’aurais beau distribuer toute ma fortune aux affamés, j’aurais beau me faire brûler vif, s’il me manque l’amour, </a:t>
              </a:r>
            </a:p>
            <a:p>
              <a:pPr algn="ctr"/>
              <a:r>
                <a:rPr lang="fr-FR" sz="2000" i="1" dirty="0"/>
                <a:t>cela ne me sert à rien.</a:t>
              </a:r>
            </a:p>
            <a:p>
              <a:pPr algn="ctr"/>
              <a:r>
                <a:rPr lang="fr-FR" sz="2000" i="1" dirty="0"/>
                <a:t> L’amour prend patience ; l’amour rend service ; </a:t>
              </a:r>
            </a:p>
            <a:p>
              <a:pPr algn="ctr"/>
              <a:r>
                <a:rPr lang="fr-FR" sz="2000" i="1" dirty="0"/>
                <a:t>l’amour ne jalouse pas ; il ne se vante pas, </a:t>
              </a:r>
            </a:p>
            <a:p>
              <a:pPr algn="ctr"/>
              <a:r>
                <a:rPr lang="fr-FR" sz="2000" i="1" dirty="0"/>
                <a:t>ne se gonfle pas d’orgueil ;</a:t>
              </a:r>
            </a:p>
            <a:p>
              <a:pPr algn="ctr"/>
              <a:r>
                <a:rPr lang="fr-FR" sz="2000" i="1" dirty="0"/>
                <a:t> il ne fait rien d’inconvenant ; il ne cherche pas son intérêt ; il ne s’emporte pas ; il n’entretient pas de rancune ;</a:t>
              </a:r>
            </a:p>
            <a:p>
              <a:pPr algn="ctr"/>
              <a:r>
                <a:rPr lang="fr-FR" sz="2000" i="1" dirty="0"/>
                <a:t> il ne se réjouit pas de ce qui est injuste, </a:t>
              </a:r>
            </a:p>
            <a:p>
              <a:pPr algn="ctr"/>
              <a:r>
                <a:rPr lang="fr-FR" sz="2000" i="1" dirty="0"/>
                <a:t>mais il trouve sa joie dans ce qui est vrai ;</a:t>
              </a:r>
            </a:p>
            <a:p>
              <a:pPr algn="ctr"/>
              <a:r>
                <a:rPr lang="fr-FR" sz="2000" i="1" dirty="0"/>
                <a:t> il supporte tout, il fait confiance en tout, </a:t>
              </a:r>
            </a:p>
            <a:p>
              <a:pPr algn="ctr"/>
              <a:r>
                <a:rPr lang="fr-FR" sz="2000" i="1" dirty="0"/>
                <a:t>il espère tout, il endure tout.</a:t>
              </a:r>
            </a:p>
          </p:txBody>
        </p:sp>
      </p:grpSp>
    </p:spTree>
    <p:extLst>
      <p:ext uri="{BB962C8B-B14F-4D97-AF65-F5344CB8AC3E}">
        <p14:creationId xmlns:p14="http://schemas.microsoft.com/office/powerpoint/2010/main" val="42899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8E40-714C-0B55-7625-838582FCF66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F46617-4C4B-7C83-6F0E-02BC9E2CAFEC}"/>
              </a:ext>
            </a:extLst>
          </p:cNvPr>
          <p:cNvSpPr>
            <a:spLocks noGrp="1"/>
          </p:cNvSpPr>
          <p:nvPr>
            <p:ph type="sldNum" sz="quarter" idx="12"/>
          </p:nvPr>
        </p:nvSpPr>
        <p:spPr/>
        <p:txBody>
          <a:bodyPr/>
          <a:lstStyle/>
          <a:p>
            <a:fld id="{9E268824-B363-4558-82B1-76DB5ADEB9CB}" type="slidenum">
              <a:rPr lang="fr-FR" smtClean="0"/>
              <a:pPr/>
              <a:t>52</a:t>
            </a:fld>
            <a:endParaRPr lang="fr-FR"/>
          </a:p>
        </p:txBody>
      </p:sp>
      <p:grpSp>
        <p:nvGrpSpPr>
          <p:cNvPr id="6" name="Groupe 5">
            <a:extLst>
              <a:ext uri="{FF2B5EF4-FFF2-40B4-BE49-F238E27FC236}">
                <a16:creationId xmlns:a16="http://schemas.microsoft.com/office/drawing/2014/main" id="{F3162C52-F062-E6F1-B79B-5BACD7E2C982}"/>
              </a:ext>
            </a:extLst>
          </p:cNvPr>
          <p:cNvGrpSpPr/>
          <p:nvPr/>
        </p:nvGrpSpPr>
        <p:grpSpPr>
          <a:xfrm>
            <a:off x="2178212" y="1712385"/>
            <a:ext cx="8182113" cy="2714134"/>
            <a:chOff x="2503503" y="1882066"/>
            <a:chExt cx="7927759" cy="2414726"/>
          </a:xfrm>
        </p:grpSpPr>
        <p:sp>
          <p:nvSpPr>
            <p:cNvPr id="2" name="Rectangle : coins arrondis 1">
              <a:extLst>
                <a:ext uri="{FF2B5EF4-FFF2-40B4-BE49-F238E27FC236}">
                  <a16:creationId xmlns:a16="http://schemas.microsoft.com/office/drawing/2014/main" id="{7C6B8090-4C8A-8AB9-49FC-AE6C355F4C28}"/>
                </a:ext>
              </a:extLst>
            </p:cNvPr>
            <p:cNvSpPr/>
            <p:nvPr/>
          </p:nvSpPr>
          <p:spPr>
            <a:xfrm>
              <a:off x="2503503" y="1882066"/>
              <a:ext cx="7927759" cy="241472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3B041E38-A653-0E19-A1DF-D0283F9A96CA}"/>
                </a:ext>
              </a:extLst>
            </p:cNvPr>
            <p:cNvSpPr txBox="1"/>
            <p:nvPr/>
          </p:nvSpPr>
          <p:spPr>
            <a:xfrm>
              <a:off x="2789807" y="2007223"/>
              <a:ext cx="7455024" cy="2053683"/>
            </a:xfrm>
            <a:prstGeom prst="rect">
              <a:avLst/>
            </a:prstGeom>
            <a:noFill/>
          </p:spPr>
          <p:txBody>
            <a:bodyPr wrap="square">
              <a:spAutoFit/>
            </a:bodyPr>
            <a:lstStyle/>
            <a:p>
              <a:r>
                <a:rPr lang="fr-FR" sz="3600" b="1" dirty="0">
                  <a:solidFill>
                    <a:srgbClr val="FF0000"/>
                  </a:solidFill>
                  <a:effectLst/>
                  <a:latin typeface="Times New Roman" panose="02020603050405020304" pitchFamily="18" charset="0"/>
                  <a:ea typeface="Times New Roman" panose="02020603050405020304" pitchFamily="18" charset="0"/>
                </a:rPr>
                <a:t>09</a:t>
              </a:r>
              <a:r>
                <a:rPr lang="fr-FR" sz="3600" b="1" dirty="0">
                  <a:effectLst/>
                  <a:latin typeface="Times New Roman" panose="02020603050405020304" pitchFamily="18" charset="0"/>
                  <a:ea typeface="Times New Roman" panose="02020603050405020304" pitchFamily="18" charset="0"/>
                </a:rPr>
                <a:t> Alors Jésus dit à son sujet : Aujourd’hui, </a:t>
              </a:r>
              <a:r>
                <a:rPr lang="fr-FR" sz="3600" b="1" dirty="0">
                  <a:solidFill>
                    <a:srgbClr val="FF0000"/>
                  </a:solidFill>
                  <a:effectLst/>
                  <a:latin typeface="Times New Roman" panose="02020603050405020304" pitchFamily="18" charset="0"/>
                  <a:ea typeface="Times New Roman" panose="02020603050405020304" pitchFamily="18" charset="0"/>
                </a:rPr>
                <a:t>le</a:t>
              </a:r>
              <a:r>
                <a:rPr lang="fr-FR" sz="3600" b="1" dirty="0">
                  <a:effectLst/>
                  <a:latin typeface="Times New Roman" panose="02020603050405020304" pitchFamily="18" charset="0"/>
                  <a:ea typeface="Times New Roman" panose="02020603050405020304" pitchFamily="18" charset="0"/>
                </a:rPr>
                <a:t> </a:t>
              </a:r>
              <a:r>
                <a:rPr lang="fr-FR" sz="3600" b="1" dirty="0">
                  <a:solidFill>
                    <a:srgbClr val="FF0000"/>
                  </a:solidFill>
                  <a:effectLst/>
                  <a:latin typeface="Times New Roman" panose="02020603050405020304" pitchFamily="18" charset="0"/>
                  <a:ea typeface="Times New Roman" panose="02020603050405020304" pitchFamily="18" charset="0"/>
                </a:rPr>
                <a:t>salut</a:t>
              </a:r>
              <a:r>
                <a:rPr lang="fr-FR" sz="3600" b="1" dirty="0">
                  <a:effectLst/>
                  <a:latin typeface="Times New Roman" panose="02020603050405020304" pitchFamily="18" charset="0"/>
                  <a:ea typeface="Times New Roman" panose="02020603050405020304" pitchFamily="18" charset="0"/>
                </a:rPr>
                <a:t> est arrivé pour cette maison, car lui aussi est un fils d’Abraham</a:t>
              </a:r>
              <a:r>
                <a:rPr lang="fr-FR" sz="3200" b="1" dirty="0">
                  <a:effectLst/>
                  <a:latin typeface="Times New Roman" panose="02020603050405020304" pitchFamily="18" charset="0"/>
                  <a:ea typeface="Times New Roman" panose="02020603050405020304" pitchFamily="18" charset="0"/>
                </a:rPr>
                <a:t>. </a:t>
              </a:r>
              <a:endParaRPr lang="fr-FR" sz="3200" b="1" dirty="0"/>
            </a:p>
          </p:txBody>
        </p:sp>
      </p:grpSp>
    </p:spTree>
    <p:extLst>
      <p:ext uri="{BB962C8B-B14F-4D97-AF65-F5344CB8AC3E}">
        <p14:creationId xmlns:p14="http://schemas.microsoft.com/office/powerpoint/2010/main" val="3926688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38EC5-79B6-2FDA-64B2-96838957FBFD}"/>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1957E33-CC61-9ECD-74A8-3E4928930C89}"/>
              </a:ext>
            </a:extLst>
          </p:cNvPr>
          <p:cNvSpPr>
            <a:spLocks noGrp="1"/>
          </p:cNvSpPr>
          <p:nvPr>
            <p:ph type="sldNum" sz="quarter" idx="12"/>
          </p:nvPr>
        </p:nvSpPr>
        <p:spPr/>
        <p:txBody>
          <a:bodyPr/>
          <a:lstStyle/>
          <a:p>
            <a:fld id="{9E268824-B363-4558-82B1-76DB5ADEB9CB}" type="slidenum">
              <a:rPr lang="fr-FR" smtClean="0"/>
              <a:pPr/>
              <a:t>53</a:t>
            </a:fld>
            <a:endParaRPr lang="fr-FR"/>
          </a:p>
        </p:txBody>
      </p:sp>
      <p:sp>
        <p:nvSpPr>
          <p:cNvPr id="3" name="ZoneTexte 2">
            <a:extLst>
              <a:ext uri="{FF2B5EF4-FFF2-40B4-BE49-F238E27FC236}">
                <a16:creationId xmlns:a16="http://schemas.microsoft.com/office/drawing/2014/main" id="{059EA28C-0399-5B20-3869-CB8E77A4A463}"/>
              </a:ext>
            </a:extLst>
          </p:cNvPr>
          <p:cNvSpPr txBox="1"/>
          <p:nvPr/>
        </p:nvSpPr>
        <p:spPr>
          <a:xfrm>
            <a:off x="304060" y="210390"/>
            <a:ext cx="99208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Le Salut</a:t>
            </a:r>
            <a:endParaRPr lang="fr-FR" dirty="0"/>
          </a:p>
        </p:txBody>
      </p:sp>
      <p:grpSp>
        <p:nvGrpSpPr>
          <p:cNvPr id="12" name="Groupe 11">
            <a:extLst>
              <a:ext uri="{FF2B5EF4-FFF2-40B4-BE49-F238E27FC236}">
                <a16:creationId xmlns:a16="http://schemas.microsoft.com/office/drawing/2014/main" id="{A4665036-4BAA-AA4F-8498-C24CE939D76C}"/>
              </a:ext>
            </a:extLst>
          </p:cNvPr>
          <p:cNvGrpSpPr/>
          <p:nvPr/>
        </p:nvGrpSpPr>
        <p:grpSpPr>
          <a:xfrm>
            <a:off x="2455387" y="579722"/>
            <a:ext cx="6347534" cy="1917576"/>
            <a:chOff x="2450239" y="1511424"/>
            <a:chExt cx="6347534" cy="1917576"/>
          </a:xfrm>
        </p:grpSpPr>
        <p:sp>
          <p:nvSpPr>
            <p:cNvPr id="5" name="Rectangle : coins arrondis 4">
              <a:extLst>
                <a:ext uri="{FF2B5EF4-FFF2-40B4-BE49-F238E27FC236}">
                  <a16:creationId xmlns:a16="http://schemas.microsoft.com/office/drawing/2014/main" id="{F42FCF09-ED2F-BCD2-834A-F3501C997A56}"/>
                </a:ext>
              </a:extLst>
            </p:cNvPr>
            <p:cNvSpPr/>
            <p:nvPr/>
          </p:nvSpPr>
          <p:spPr>
            <a:xfrm>
              <a:off x="2450239" y="1511424"/>
              <a:ext cx="6347534" cy="191757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66135A6-2A16-047C-8F9B-C2C5E7CA03E4}"/>
                </a:ext>
              </a:extLst>
            </p:cNvPr>
            <p:cNvSpPr txBox="1"/>
            <p:nvPr/>
          </p:nvSpPr>
          <p:spPr>
            <a:xfrm>
              <a:off x="2625569" y="1685382"/>
              <a:ext cx="5799340" cy="1569660"/>
            </a:xfrm>
            <a:prstGeom prst="rect">
              <a:avLst/>
            </a:prstGeom>
            <a:noFill/>
          </p:spPr>
          <p:txBody>
            <a:bodyPr wrap="square">
              <a:spAutoFit/>
            </a:bodyPr>
            <a:lstStyle/>
            <a:p>
              <a:pPr>
                <a:buNone/>
              </a:pPr>
              <a:r>
                <a:rPr lang="fr-FR" sz="3200" b="1" dirty="0">
                  <a:effectLst/>
                  <a:latin typeface="Times New Roman" panose="02020603050405020304" pitchFamily="18" charset="0"/>
                  <a:ea typeface="Calibri" panose="020F0502020204030204" pitchFamily="34" charset="0"/>
                </a:rPr>
                <a:t>Quel sens donnes-tu à ce mot ?</a:t>
              </a:r>
              <a:r>
                <a:rPr lang="fr-FR" sz="3200" dirty="0">
                  <a:effectLst/>
                  <a:latin typeface="Times New Roman" panose="02020603050405020304" pitchFamily="18" charset="0"/>
                  <a:ea typeface="Calibri" panose="020F0502020204030204" pitchFamily="34" charset="0"/>
                </a:rPr>
                <a:t> </a:t>
              </a:r>
              <a:endParaRPr lang="fr-FR" sz="2800" dirty="0">
                <a:effectLst/>
                <a:latin typeface="Calibri" panose="020F0502020204030204" pitchFamily="34" charset="0"/>
                <a:ea typeface="Calibri" panose="020F0502020204030204" pitchFamily="34" charset="0"/>
              </a:endParaRPr>
            </a:p>
            <a:p>
              <a:pPr>
                <a:buNone/>
              </a:pPr>
              <a:r>
                <a:rPr lang="fr-FR" sz="3200" dirty="0">
                  <a:effectLst/>
                  <a:latin typeface="Times New Roman" panose="02020603050405020304" pitchFamily="18" charset="0"/>
                  <a:ea typeface="Calibri" panose="020F0502020204030204" pitchFamily="34" charset="0"/>
                </a:rPr>
                <a:t>En as-tu déjà entendu parler ? </a:t>
              </a:r>
              <a:endParaRPr lang="fr-FR" sz="2800" dirty="0">
                <a:effectLst/>
                <a:latin typeface="Calibri" panose="020F0502020204030204" pitchFamily="34" charset="0"/>
                <a:ea typeface="Calibri" panose="020F0502020204030204" pitchFamily="34" charset="0"/>
              </a:endParaRPr>
            </a:p>
            <a:p>
              <a:pPr>
                <a:buNone/>
              </a:pPr>
              <a:r>
                <a:rPr lang="fr-FR" sz="3200" dirty="0">
                  <a:effectLst/>
                  <a:latin typeface="Times New Roman" panose="02020603050405020304" pitchFamily="18" charset="0"/>
                  <a:ea typeface="Calibri" panose="020F0502020204030204" pitchFamily="34" charset="0"/>
                </a:rPr>
                <a:t>De quoi est sauvé Zachée ?</a:t>
              </a:r>
              <a:endParaRPr lang="fr-FR" sz="1600" dirty="0">
                <a:effectLst/>
                <a:latin typeface="Calibri" panose="020F0502020204030204" pitchFamily="34" charset="0"/>
                <a:ea typeface="Calibri" panose="020F0502020204030204" pitchFamily="34" charset="0"/>
              </a:endParaRPr>
            </a:p>
          </p:txBody>
        </p:sp>
      </p:grpSp>
      <p:sp>
        <p:nvSpPr>
          <p:cNvPr id="8" name="Rectangle : coins arrondis 7">
            <a:extLst>
              <a:ext uri="{FF2B5EF4-FFF2-40B4-BE49-F238E27FC236}">
                <a16:creationId xmlns:a16="http://schemas.microsoft.com/office/drawing/2014/main" id="{FA347C01-C5F7-6D5A-0D78-C590C2B85B3B}"/>
              </a:ext>
            </a:extLst>
          </p:cNvPr>
          <p:cNvSpPr/>
          <p:nvPr/>
        </p:nvSpPr>
        <p:spPr>
          <a:xfrm>
            <a:off x="1435478" y="2975837"/>
            <a:ext cx="8939445" cy="306447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fr-FR"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Salut</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l’évangile, </a:t>
            </a:r>
            <a: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 n’est pas pareil que saluer quelqu’un pour lui dire bonjour. </a:t>
            </a:r>
            <a:b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C’est</a:t>
            </a:r>
            <a:r>
              <a:rPr lang="fr-FR" sz="3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être sauvé</a:t>
            </a:r>
            <a: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buNone/>
            </a:pPr>
            <a:r>
              <a:rPr lang="fr-FR"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Être sauvé</a:t>
            </a:r>
            <a: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c’est être délivré du danger ou du mal</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buNone/>
            </a:pPr>
            <a:r>
              <a:rPr lang="fr-F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C’est aussi être guéri.</a:t>
            </a:r>
            <a:endParaRPr lang="fr-FR" sz="3200" dirty="0">
              <a:solidFill>
                <a:schemeClr val="tx1"/>
              </a:solidFill>
              <a:latin typeface="Times New Roman" panose="02020603050405020304" pitchFamily="18" charset="0"/>
              <a:cs typeface="Times New Roman" panose="02020603050405020304" pitchFamily="18" charset="0"/>
            </a:endParaRPr>
          </a:p>
          <a:p>
            <a:pPr algn="ctr"/>
            <a:endParaRPr lang="fr-FR" dirty="0"/>
          </a:p>
        </p:txBody>
      </p:sp>
    </p:spTree>
    <p:extLst>
      <p:ext uri="{BB962C8B-B14F-4D97-AF65-F5344CB8AC3E}">
        <p14:creationId xmlns:p14="http://schemas.microsoft.com/office/powerpoint/2010/main" val="13778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6775E-5BAD-076C-D1DF-D3DFDDF1F63D}"/>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6643DBA-663E-701D-7DC4-FA9AD6E9AABF}"/>
              </a:ext>
            </a:extLst>
          </p:cNvPr>
          <p:cNvSpPr>
            <a:spLocks noGrp="1"/>
          </p:cNvSpPr>
          <p:nvPr>
            <p:ph type="sldNum" sz="quarter" idx="12"/>
          </p:nvPr>
        </p:nvSpPr>
        <p:spPr/>
        <p:txBody>
          <a:bodyPr/>
          <a:lstStyle/>
          <a:p>
            <a:fld id="{9E268824-B363-4558-82B1-76DB5ADEB9CB}" type="slidenum">
              <a:rPr lang="fr-FR" smtClean="0"/>
              <a:pPr/>
              <a:t>54</a:t>
            </a:fld>
            <a:endParaRPr lang="fr-FR"/>
          </a:p>
        </p:txBody>
      </p:sp>
      <p:grpSp>
        <p:nvGrpSpPr>
          <p:cNvPr id="8" name="Groupe 7">
            <a:extLst>
              <a:ext uri="{FF2B5EF4-FFF2-40B4-BE49-F238E27FC236}">
                <a16:creationId xmlns:a16="http://schemas.microsoft.com/office/drawing/2014/main" id="{7760A97E-052A-F02B-262A-7C8D6224D545}"/>
              </a:ext>
            </a:extLst>
          </p:cNvPr>
          <p:cNvGrpSpPr/>
          <p:nvPr/>
        </p:nvGrpSpPr>
        <p:grpSpPr>
          <a:xfrm>
            <a:off x="3464624" y="1828801"/>
            <a:ext cx="7604891" cy="3235568"/>
            <a:chOff x="2867487" y="1784412"/>
            <a:chExt cx="6658253" cy="3341462"/>
          </a:xfrm>
        </p:grpSpPr>
        <p:sp>
          <p:nvSpPr>
            <p:cNvPr id="5" name="Rectangle : coins arrondis 4">
              <a:extLst>
                <a:ext uri="{FF2B5EF4-FFF2-40B4-BE49-F238E27FC236}">
                  <a16:creationId xmlns:a16="http://schemas.microsoft.com/office/drawing/2014/main" id="{5EF2392B-B873-B650-9EF6-EE573B4216F4}"/>
                </a:ext>
              </a:extLst>
            </p:cNvPr>
            <p:cNvSpPr/>
            <p:nvPr/>
          </p:nvSpPr>
          <p:spPr>
            <a:xfrm>
              <a:off x="2867487" y="1784412"/>
              <a:ext cx="6658253" cy="3341462"/>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5EAD8B48-DC63-1B0A-C7AD-F5CAD82B975C}"/>
                </a:ext>
              </a:extLst>
            </p:cNvPr>
            <p:cNvSpPr txBox="1"/>
            <p:nvPr/>
          </p:nvSpPr>
          <p:spPr>
            <a:xfrm>
              <a:off x="2940728" y="2017331"/>
              <a:ext cx="6460724" cy="3108543"/>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Tu peux aller voir dans les Evangiles,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les personnes que Jésus a guéries,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comme le paralytique ou l’aveugle Bartimée.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Ces personnes l’ont été parce qu’elles croyaient en lui et avaient la foi.</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buNone/>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Les guérisons de Jésus signifient le Salut</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grpSp>
      <p:pic>
        <p:nvPicPr>
          <p:cNvPr id="10" name="Image 9">
            <a:extLst>
              <a:ext uri="{FF2B5EF4-FFF2-40B4-BE49-F238E27FC236}">
                <a16:creationId xmlns:a16="http://schemas.microsoft.com/office/drawing/2014/main" id="{8D32A220-DB4F-C2C1-C132-0BB6E6F98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07045">
            <a:off x="-348323" y="775028"/>
            <a:ext cx="4235407" cy="3549511"/>
          </a:xfrm>
          <a:prstGeom prst="rect">
            <a:avLst/>
          </a:prstGeom>
        </p:spPr>
      </p:pic>
      <p:sp>
        <p:nvSpPr>
          <p:cNvPr id="3" name="ZoneTexte 2">
            <a:extLst>
              <a:ext uri="{FF2B5EF4-FFF2-40B4-BE49-F238E27FC236}">
                <a16:creationId xmlns:a16="http://schemas.microsoft.com/office/drawing/2014/main" id="{8B019654-7ADE-B8BF-C143-5C780DFA6058}"/>
              </a:ext>
            </a:extLst>
          </p:cNvPr>
          <p:cNvSpPr txBox="1"/>
          <p:nvPr/>
        </p:nvSpPr>
        <p:spPr>
          <a:xfrm>
            <a:off x="304060" y="210390"/>
            <a:ext cx="99208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Le Salut</a:t>
            </a:r>
            <a:endParaRPr lang="fr-FR" dirty="0"/>
          </a:p>
        </p:txBody>
      </p:sp>
    </p:spTree>
    <p:extLst>
      <p:ext uri="{BB962C8B-B14F-4D97-AF65-F5344CB8AC3E}">
        <p14:creationId xmlns:p14="http://schemas.microsoft.com/office/powerpoint/2010/main" val="847286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17719-83A7-DF7B-4947-684002268BA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8CBEFFA-271B-EC74-4BD1-56F380372C32}"/>
              </a:ext>
            </a:extLst>
          </p:cNvPr>
          <p:cNvSpPr>
            <a:spLocks noGrp="1"/>
          </p:cNvSpPr>
          <p:nvPr>
            <p:ph type="sldNum" sz="quarter" idx="12"/>
          </p:nvPr>
        </p:nvSpPr>
        <p:spPr/>
        <p:txBody>
          <a:bodyPr/>
          <a:lstStyle/>
          <a:p>
            <a:fld id="{9E268824-B363-4558-82B1-76DB5ADEB9CB}" type="slidenum">
              <a:rPr lang="fr-FR" smtClean="0"/>
              <a:pPr/>
              <a:t>55</a:t>
            </a:fld>
            <a:endParaRPr lang="fr-FR"/>
          </a:p>
        </p:txBody>
      </p:sp>
      <p:grpSp>
        <p:nvGrpSpPr>
          <p:cNvPr id="7" name="Groupe 6">
            <a:extLst>
              <a:ext uri="{FF2B5EF4-FFF2-40B4-BE49-F238E27FC236}">
                <a16:creationId xmlns:a16="http://schemas.microsoft.com/office/drawing/2014/main" id="{00DE6FEA-140D-E76B-1323-80CF77E61403}"/>
              </a:ext>
            </a:extLst>
          </p:cNvPr>
          <p:cNvGrpSpPr/>
          <p:nvPr/>
        </p:nvGrpSpPr>
        <p:grpSpPr>
          <a:xfrm>
            <a:off x="2521258" y="2339235"/>
            <a:ext cx="7812350" cy="1449280"/>
            <a:chOff x="1979720" y="1979720"/>
            <a:chExt cx="7812350" cy="1449280"/>
          </a:xfrm>
        </p:grpSpPr>
        <p:sp>
          <p:nvSpPr>
            <p:cNvPr id="3" name="Rectangle : coins arrondis 2">
              <a:extLst>
                <a:ext uri="{FF2B5EF4-FFF2-40B4-BE49-F238E27FC236}">
                  <a16:creationId xmlns:a16="http://schemas.microsoft.com/office/drawing/2014/main" id="{37685A96-6C00-6FA8-47A4-94EF5DC272A8}"/>
                </a:ext>
              </a:extLst>
            </p:cNvPr>
            <p:cNvSpPr/>
            <p:nvPr/>
          </p:nvSpPr>
          <p:spPr>
            <a:xfrm>
              <a:off x="1979720" y="1979720"/>
              <a:ext cx="7812350" cy="144928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6E196B69-050C-C1AD-8F00-1808BC6AF9E9}"/>
                </a:ext>
              </a:extLst>
            </p:cNvPr>
            <p:cNvSpPr txBox="1"/>
            <p:nvPr/>
          </p:nvSpPr>
          <p:spPr>
            <a:xfrm>
              <a:off x="2159743" y="2074610"/>
              <a:ext cx="7295226" cy="1200329"/>
            </a:xfrm>
            <a:prstGeom prst="rect">
              <a:avLst/>
            </a:prstGeom>
            <a:noFill/>
          </p:spPr>
          <p:txBody>
            <a:bodyPr wrap="square">
              <a:spAutoFit/>
            </a:bodyPr>
            <a:lstStyle/>
            <a:p>
              <a:pPr>
                <a:buNone/>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Grâce à sa rencontre avec Jésus, Zachée est guéri, sauvé.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était perdu et Jésus l’a accueilli, remis debout.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C’est comme si Zachée était passé de la mort à la vie. </a:t>
              </a:r>
              <a:endParaRPr lang="fr-FR" sz="2400" dirty="0">
                <a:latin typeface="Times New Roman" panose="02020603050405020304" pitchFamily="18" charset="0"/>
                <a:cs typeface="Times New Roman" panose="02020603050405020304" pitchFamily="18" charset="0"/>
              </a:endParaRPr>
            </a:p>
          </p:txBody>
        </p:sp>
      </p:grpSp>
      <p:sp>
        <p:nvSpPr>
          <p:cNvPr id="5" name="ZoneTexte 4">
            <a:extLst>
              <a:ext uri="{FF2B5EF4-FFF2-40B4-BE49-F238E27FC236}">
                <a16:creationId xmlns:a16="http://schemas.microsoft.com/office/drawing/2014/main" id="{328103F5-5F51-96B5-1787-D2F2B491548C}"/>
              </a:ext>
            </a:extLst>
          </p:cNvPr>
          <p:cNvSpPr txBox="1"/>
          <p:nvPr/>
        </p:nvSpPr>
        <p:spPr>
          <a:xfrm>
            <a:off x="304060" y="210390"/>
            <a:ext cx="99208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Le Salut</a:t>
            </a:r>
            <a:endParaRPr lang="fr-FR" dirty="0"/>
          </a:p>
        </p:txBody>
      </p:sp>
    </p:spTree>
    <p:extLst>
      <p:ext uri="{BB962C8B-B14F-4D97-AF65-F5344CB8AC3E}">
        <p14:creationId xmlns:p14="http://schemas.microsoft.com/office/powerpoint/2010/main" val="1090976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B2BEB-6C05-0BC8-0A16-EBB05E21402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C87F90A-89E8-A3C9-B564-3AF7642486B7}"/>
              </a:ext>
            </a:extLst>
          </p:cNvPr>
          <p:cNvSpPr>
            <a:spLocks noGrp="1"/>
          </p:cNvSpPr>
          <p:nvPr>
            <p:ph type="sldNum" sz="quarter" idx="12"/>
          </p:nvPr>
        </p:nvSpPr>
        <p:spPr/>
        <p:txBody>
          <a:bodyPr/>
          <a:lstStyle/>
          <a:p>
            <a:fld id="{9E268824-B363-4558-82B1-76DB5ADEB9CB}" type="slidenum">
              <a:rPr lang="fr-FR" smtClean="0"/>
              <a:pPr/>
              <a:t>56</a:t>
            </a:fld>
            <a:endParaRPr lang="fr-FR"/>
          </a:p>
        </p:txBody>
      </p:sp>
      <p:grpSp>
        <p:nvGrpSpPr>
          <p:cNvPr id="2" name="Groupe 1">
            <a:extLst>
              <a:ext uri="{FF2B5EF4-FFF2-40B4-BE49-F238E27FC236}">
                <a16:creationId xmlns:a16="http://schemas.microsoft.com/office/drawing/2014/main" id="{27165ACA-7531-26F1-A25D-7244BBF9483C}"/>
              </a:ext>
            </a:extLst>
          </p:cNvPr>
          <p:cNvGrpSpPr/>
          <p:nvPr/>
        </p:nvGrpSpPr>
        <p:grpSpPr>
          <a:xfrm>
            <a:off x="1423358" y="2636668"/>
            <a:ext cx="9575321" cy="2012970"/>
            <a:chOff x="2503503" y="1882066"/>
            <a:chExt cx="7927759" cy="2414726"/>
          </a:xfrm>
        </p:grpSpPr>
        <p:sp>
          <p:nvSpPr>
            <p:cNvPr id="3" name="Rectangle : coins arrondis 2">
              <a:extLst>
                <a:ext uri="{FF2B5EF4-FFF2-40B4-BE49-F238E27FC236}">
                  <a16:creationId xmlns:a16="http://schemas.microsoft.com/office/drawing/2014/main" id="{DEA33213-78B9-8C9E-1056-AC58365FCD6B}"/>
                </a:ext>
              </a:extLst>
            </p:cNvPr>
            <p:cNvSpPr/>
            <p:nvPr/>
          </p:nvSpPr>
          <p:spPr>
            <a:xfrm>
              <a:off x="2503503" y="1882066"/>
              <a:ext cx="7927759" cy="241472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4564738-7A3B-0253-C1D4-7222BB0461E2}"/>
                </a:ext>
              </a:extLst>
            </p:cNvPr>
            <p:cNvSpPr txBox="1"/>
            <p:nvPr/>
          </p:nvSpPr>
          <p:spPr>
            <a:xfrm>
              <a:off x="2789807" y="2007223"/>
              <a:ext cx="7550418" cy="2104461"/>
            </a:xfrm>
            <a:prstGeom prst="rect">
              <a:avLst/>
            </a:prstGeom>
            <a:noFill/>
          </p:spPr>
          <p:txBody>
            <a:bodyPr wrap="square">
              <a:spAutoFit/>
            </a:bodyPr>
            <a:lstStyle/>
            <a:p>
              <a:r>
                <a:rPr lang="fr-FR" sz="3600" b="1" dirty="0">
                  <a:solidFill>
                    <a:srgbClr val="FF0000"/>
                  </a:solidFill>
                  <a:effectLst/>
                  <a:latin typeface="Times New Roman" panose="02020603050405020304" pitchFamily="18" charset="0"/>
                  <a:ea typeface="Times New Roman" panose="02020603050405020304" pitchFamily="18" charset="0"/>
                </a:rPr>
                <a:t>09</a:t>
              </a:r>
              <a:r>
                <a:rPr lang="fr-FR" sz="3600" b="1" dirty="0">
                  <a:effectLst/>
                  <a:latin typeface="Times New Roman" panose="02020603050405020304" pitchFamily="18" charset="0"/>
                  <a:ea typeface="Times New Roman" panose="02020603050405020304" pitchFamily="18" charset="0"/>
                </a:rPr>
                <a:t> Alors Jésus dit à son sujet : </a:t>
              </a:r>
              <a:br>
                <a:rPr lang="fr-FR" sz="3600" b="1" dirty="0">
                  <a:effectLst/>
                  <a:latin typeface="Times New Roman" panose="02020603050405020304" pitchFamily="18" charset="0"/>
                  <a:ea typeface="Times New Roman" panose="02020603050405020304" pitchFamily="18" charset="0"/>
                </a:rPr>
              </a:br>
              <a:r>
                <a:rPr lang="fr-FR" sz="3600" b="1" dirty="0">
                  <a:effectLst/>
                  <a:latin typeface="Times New Roman" panose="02020603050405020304" pitchFamily="18" charset="0"/>
                  <a:ea typeface="Times New Roman" panose="02020603050405020304" pitchFamily="18" charset="0"/>
                </a:rPr>
                <a:t>« Aujourd’hui, le salut est arrivé pour cette maison, car lui aussi est un </a:t>
              </a:r>
              <a:r>
                <a:rPr lang="fr-FR" sz="3600" b="1" dirty="0">
                  <a:solidFill>
                    <a:srgbClr val="FF0000"/>
                  </a:solidFill>
                  <a:effectLst/>
                  <a:latin typeface="Times New Roman" panose="02020603050405020304" pitchFamily="18" charset="0"/>
                  <a:ea typeface="Times New Roman" panose="02020603050405020304" pitchFamily="18" charset="0"/>
                </a:rPr>
                <a:t>fils d’Abraham</a:t>
              </a:r>
              <a:r>
                <a:rPr lang="fr-FR" sz="3600" b="1" dirty="0">
                  <a:effectLst/>
                  <a:latin typeface="Times New Roman" panose="02020603050405020304" pitchFamily="18" charset="0"/>
                  <a:ea typeface="Times New Roman" panose="02020603050405020304" pitchFamily="18" charset="0"/>
                </a:rPr>
                <a:t>. </a:t>
              </a:r>
              <a:endParaRPr lang="fr-FR" sz="3600" b="1" dirty="0"/>
            </a:p>
          </p:txBody>
        </p:sp>
      </p:grpSp>
    </p:spTree>
    <p:extLst>
      <p:ext uri="{BB962C8B-B14F-4D97-AF65-F5344CB8AC3E}">
        <p14:creationId xmlns:p14="http://schemas.microsoft.com/office/powerpoint/2010/main" val="2925104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5972-F9B1-4994-51F9-F5B9662ABD5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4B5C895-71DC-5653-7EB6-EEC28D2F4CF7}"/>
              </a:ext>
            </a:extLst>
          </p:cNvPr>
          <p:cNvSpPr>
            <a:spLocks noGrp="1"/>
          </p:cNvSpPr>
          <p:nvPr>
            <p:ph type="sldNum" sz="quarter" idx="12"/>
          </p:nvPr>
        </p:nvSpPr>
        <p:spPr/>
        <p:txBody>
          <a:bodyPr/>
          <a:lstStyle/>
          <a:p>
            <a:fld id="{9E268824-B363-4558-82B1-76DB5ADEB9CB}" type="slidenum">
              <a:rPr lang="fr-FR" smtClean="0"/>
              <a:pPr/>
              <a:t>57</a:t>
            </a:fld>
            <a:endParaRPr lang="fr-FR"/>
          </a:p>
        </p:txBody>
      </p:sp>
      <p:sp>
        <p:nvSpPr>
          <p:cNvPr id="3" name="ZoneTexte 2">
            <a:extLst>
              <a:ext uri="{FF2B5EF4-FFF2-40B4-BE49-F238E27FC236}">
                <a16:creationId xmlns:a16="http://schemas.microsoft.com/office/drawing/2014/main" id="{FC36DD02-0E62-9295-672C-7FC15866E19C}"/>
              </a:ext>
            </a:extLst>
          </p:cNvPr>
          <p:cNvSpPr txBox="1"/>
          <p:nvPr/>
        </p:nvSpPr>
        <p:spPr>
          <a:xfrm>
            <a:off x="312938" y="467842"/>
            <a:ext cx="157800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fils d’Abraham</a:t>
            </a:r>
            <a:endParaRPr lang="fr-FR" dirty="0"/>
          </a:p>
        </p:txBody>
      </p:sp>
      <p:grpSp>
        <p:nvGrpSpPr>
          <p:cNvPr id="8" name="Groupe 7">
            <a:extLst>
              <a:ext uri="{FF2B5EF4-FFF2-40B4-BE49-F238E27FC236}">
                <a16:creationId xmlns:a16="http://schemas.microsoft.com/office/drawing/2014/main" id="{6414AB5C-14A8-78E5-0F41-6F8C4111104D}"/>
              </a:ext>
            </a:extLst>
          </p:cNvPr>
          <p:cNvGrpSpPr/>
          <p:nvPr/>
        </p:nvGrpSpPr>
        <p:grpSpPr>
          <a:xfrm>
            <a:off x="1815567" y="1936254"/>
            <a:ext cx="5433134" cy="1954259"/>
            <a:chOff x="1309540" y="1261551"/>
            <a:chExt cx="5433134" cy="2351074"/>
          </a:xfrm>
        </p:grpSpPr>
        <p:sp>
          <p:nvSpPr>
            <p:cNvPr id="5" name="Rectangle : coins arrondis 4">
              <a:extLst>
                <a:ext uri="{FF2B5EF4-FFF2-40B4-BE49-F238E27FC236}">
                  <a16:creationId xmlns:a16="http://schemas.microsoft.com/office/drawing/2014/main" id="{E44AF79C-E9A3-8D59-72D4-B8CFFB0B4CDD}"/>
                </a:ext>
              </a:extLst>
            </p:cNvPr>
            <p:cNvSpPr/>
            <p:nvPr/>
          </p:nvSpPr>
          <p:spPr>
            <a:xfrm>
              <a:off x="1309540" y="1261551"/>
              <a:ext cx="5433134" cy="235107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77E7776-CB97-BF91-E685-2B270D339D0A}"/>
                </a:ext>
              </a:extLst>
            </p:cNvPr>
            <p:cNvSpPr txBox="1"/>
            <p:nvPr/>
          </p:nvSpPr>
          <p:spPr>
            <a:xfrm>
              <a:off x="1383158" y="1439228"/>
              <a:ext cx="5339827" cy="1411669"/>
            </a:xfrm>
            <a:prstGeom prst="rect">
              <a:avLst/>
            </a:prstGeom>
            <a:noFill/>
          </p:spPr>
          <p:txBody>
            <a:bodyPr wrap="square">
              <a:spAutoFit/>
            </a:bodyPr>
            <a:lstStyle/>
            <a:p>
              <a:pPr>
                <a:lnSpc>
                  <a:spcPct val="115000"/>
                </a:lnSpc>
                <a:spcAft>
                  <a:spcPts val="1000"/>
                </a:spcAft>
                <a:buNone/>
              </a:pPr>
              <a:r>
                <a:rPr lang="fr-FR" sz="3600" b="1" dirty="0">
                  <a:effectLst/>
                  <a:latin typeface="Times New Roman" panose="02020603050405020304" pitchFamily="18" charset="0"/>
                  <a:ea typeface="Calibri" panose="020F0502020204030204" pitchFamily="34" charset="0"/>
                  <a:cs typeface="Times New Roman" panose="02020603050405020304" pitchFamily="18" charset="0"/>
                </a:rPr>
                <a:t>Sais-tu qui est Abraham ? </a:t>
              </a: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3600" dirty="0">
                  <a:effectLst/>
                  <a:latin typeface="Times New Roman" panose="02020603050405020304" pitchFamily="18" charset="0"/>
                  <a:ea typeface="Calibri" panose="020F0502020204030204" pitchFamily="34" charset="0"/>
                  <a:cs typeface="Times New Roman" panose="02020603050405020304" pitchFamily="18" charset="0"/>
                </a:rPr>
                <a:t>Connais-tu son histoire ? </a:t>
              </a:r>
              <a:endParaRPr lang="fr-FR" sz="3600" dirty="0">
                <a:latin typeface="Times New Roman" panose="02020603050405020304" pitchFamily="18" charset="0"/>
                <a:cs typeface="Times New Roman" panose="02020603050405020304" pitchFamily="18" charset="0"/>
              </a:endParaRPr>
            </a:p>
          </p:txBody>
        </p:sp>
      </p:grpSp>
      <p:pic>
        <p:nvPicPr>
          <p:cNvPr id="6" name="Image 5">
            <a:extLst>
              <a:ext uri="{FF2B5EF4-FFF2-40B4-BE49-F238E27FC236}">
                <a16:creationId xmlns:a16="http://schemas.microsoft.com/office/drawing/2014/main" id="{04775671-F52C-4873-1970-FE78619B6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0874" y="688531"/>
            <a:ext cx="2941326" cy="4739650"/>
          </a:xfrm>
          <a:prstGeom prst="rect">
            <a:avLst/>
          </a:prstGeom>
        </p:spPr>
      </p:pic>
    </p:spTree>
    <p:extLst>
      <p:ext uri="{BB962C8B-B14F-4D97-AF65-F5344CB8AC3E}">
        <p14:creationId xmlns:p14="http://schemas.microsoft.com/office/powerpoint/2010/main" val="3605121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664A1-180C-3F94-3226-2D82DE770EA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82205C-A752-6F7A-2C87-A01030ECE92D}"/>
              </a:ext>
            </a:extLst>
          </p:cNvPr>
          <p:cNvSpPr>
            <a:spLocks noGrp="1"/>
          </p:cNvSpPr>
          <p:nvPr>
            <p:ph type="sldNum" sz="quarter" idx="12"/>
          </p:nvPr>
        </p:nvSpPr>
        <p:spPr/>
        <p:txBody>
          <a:bodyPr/>
          <a:lstStyle/>
          <a:p>
            <a:fld id="{9E268824-B363-4558-82B1-76DB5ADEB9CB}" type="slidenum">
              <a:rPr lang="fr-FR" smtClean="0"/>
              <a:pPr/>
              <a:t>58</a:t>
            </a:fld>
            <a:endParaRPr lang="fr-FR"/>
          </a:p>
        </p:txBody>
      </p:sp>
      <p:sp>
        <p:nvSpPr>
          <p:cNvPr id="2" name="ZoneTexte 1">
            <a:extLst>
              <a:ext uri="{FF2B5EF4-FFF2-40B4-BE49-F238E27FC236}">
                <a16:creationId xmlns:a16="http://schemas.microsoft.com/office/drawing/2014/main" id="{1ECFDC57-11F7-BDFB-DF76-94ACF6400E32}"/>
              </a:ext>
            </a:extLst>
          </p:cNvPr>
          <p:cNvSpPr txBox="1"/>
          <p:nvPr/>
        </p:nvSpPr>
        <p:spPr>
          <a:xfrm>
            <a:off x="312938" y="467842"/>
            <a:ext cx="157800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fils d’Abraham</a:t>
            </a:r>
            <a:endParaRPr lang="fr-FR" dirty="0"/>
          </a:p>
        </p:txBody>
      </p:sp>
      <p:grpSp>
        <p:nvGrpSpPr>
          <p:cNvPr id="7" name="Groupe 6">
            <a:extLst>
              <a:ext uri="{FF2B5EF4-FFF2-40B4-BE49-F238E27FC236}">
                <a16:creationId xmlns:a16="http://schemas.microsoft.com/office/drawing/2014/main" id="{2808371B-8E50-6618-5BFF-F18E06CBA97B}"/>
              </a:ext>
            </a:extLst>
          </p:cNvPr>
          <p:cNvGrpSpPr/>
          <p:nvPr/>
        </p:nvGrpSpPr>
        <p:grpSpPr>
          <a:xfrm>
            <a:off x="3338005" y="1784411"/>
            <a:ext cx="7824576" cy="3641603"/>
            <a:chOff x="2592280" y="1784411"/>
            <a:chExt cx="7824576" cy="3641603"/>
          </a:xfrm>
        </p:grpSpPr>
        <p:sp>
          <p:nvSpPr>
            <p:cNvPr id="3" name="Rectangle : coins arrondis 2">
              <a:extLst>
                <a:ext uri="{FF2B5EF4-FFF2-40B4-BE49-F238E27FC236}">
                  <a16:creationId xmlns:a16="http://schemas.microsoft.com/office/drawing/2014/main" id="{1168AA9F-9069-EA97-D1E5-2EC3A108BBCE}"/>
                </a:ext>
              </a:extLst>
            </p:cNvPr>
            <p:cNvSpPr/>
            <p:nvPr/>
          </p:nvSpPr>
          <p:spPr>
            <a:xfrm>
              <a:off x="2592280" y="1784411"/>
              <a:ext cx="7824576" cy="3641603"/>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18EF480-17FE-685F-0539-AAB0641E5067}"/>
                </a:ext>
              </a:extLst>
            </p:cNvPr>
            <p:cNvSpPr txBox="1"/>
            <p:nvPr/>
          </p:nvSpPr>
          <p:spPr>
            <a:xfrm>
              <a:off x="3048739" y="1866858"/>
              <a:ext cx="6814351" cy="3108543"/>
            </a:xfrm>
            <a:prstGeom prst="rect">
              <a:avLst/>
            </a:prstGeom>
            <a:noFill/>
            <a:ln>
              <a:solidFill>
                <a:schemeClr val="accent6">
                  <a:lumMod val="50000"/>
                </a:schemeClr>
              </a:solidFill>
            </a:ln>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Abraham est l’ami de Dieu, il est le père des croyants et donc de toutes les nations.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Son histoire se trouve dans le premier livre de la Bible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Genèse 12 à 25</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fr-FR" sz="2800" dirty="0">
                  <a:latin typeface="Times New Roman" panose="02020603050405020304" pitchFamily="18" charset="0"/>
                  <a:ea typeface="Calibri" panose="020F0502020204030204" pitchFamily="34" charset="0"/>
                  <a:cs typeface="Times New Roman" panose="02020603050405020304" pitchFamily="18" charset="0"/>
                </a:rPr>
                <a:t>T</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u peux lire un résumé de son histoire dans le  </a:t>
              </a:r>
              <a:r>
                <a:rPr lang="fr-FR" sz="2800" dirty="0">
                  <a:latin typeface="Times New Roman" panose="02020603050405020304" pitchFamily="18" charset="0"/>
                  <a:ea typeface="Calibri" panose="020F0502020204030204" pitchFamily="34" charset="0"/>
                  <a:cs typeface="Times New Roman" panose="02020603050405020304" pitchFamily="18" charset="0"/>
                </a:rPr>
                <a:t>r</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écit d’Abraham.</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Image 7">
            <a:extLst>
              <a:ext uri="{FF2B5EF4-FFF2-40B4-BE49-F238E27FC236}">
                <a16:creationId xmlns:a16="http://schemas.microsoft.com/office/drawing/2014/main" id="{79740EC0-DF32-9AC3-3205-026BDC1C5E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38" y="1059175"/>
            <a:ext cx="2941326" cy="4739650"/>
          </a:xfrm>
          <a:prstGeom prst="rect">
            <a:avLst/>
          </a:prstGeom>
        </p:spPr>
      </p:pic>
    </p:spTree>
    <p:extLst>
      <p:ext uri="{BB962C8B-B14F-4D97-AF65-F5344CB8AC3E}">
        <p14:creationId xmlns:p14="http://schemas.microsoft.com/office/powerpoint/2010/main" val="172193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79D3-118A-83F7-6152-853BBD74561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631CA3-30F0-A088-DBA0-929CE2C68018}"/>
              </a:ext>
            </a:extLst>
          </p:cNvPr>
          <p:cNvSpPr>
            <a:spLocks noGrp="1"/>
          </p:cNvSpPr>
          <p:nvPr>
            <p:ph type="sldNum" sz="quarter" idx="12"/>
          </p:nvPr>
        </p:nvSpPr>
        <p:spPr/>
        <p:txBody>
          <a:bodyPr/>
          <a:lstStyle/>
          <a:p>
            <a:fld id="{9E268824-B363-4558-82B1-76DB5ADEB9CB}" type="slidenum">
              <a:rPr lang="fr-FR" smtClean="0"/>
              <a:pPr/>
              <a:t>59</a:t>
            </a:fld>
            <a:endParaRPr lang="fr-FR"/>
          </a:p>
        </p:txBody>
      </p:sp>
      <p:sp>
        <p:nvSpPr>
          <p:cNvPr id="2" name="ZoneTexte 1">
            <a:extLst>
              <a:ext uri="{FF2B5EF4-FFF2-40B4-BE49-F238E27FC236}">
                <a16:creationId xmlns:a16="http://schemas.microsoft.com/office/drawing/2014/main" id="{E2A4FFE1-6199-B472-91B1-E2C16FB18EEE}"/>
              </a:ext>
            </a:extLst>
          </p:cNvPr>
          <p:cNvSpPr txBox="1"/>
          <p:nvPr/>
        </p:nvSpPr>
        <p:spPr>
          <a:xfrm>
            <a:off x="312938" y="467842"/>
            <a:ext cx="157800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fils d’Abraham</a:t>
            </a:r>
            <a:endParaRPr lang="fr-FR" dirty="0"/>
          </a:p>
        </p:txBody>
      </p:sp>
      <p:grpSp>
        <p:nvGrpSpPr>
          <p:cNvPr id="8" name="Groupe 7">
            <a:extLst>
              <a:ext uri="{FF2B5EF4-FFF2-40B4-BE49-F238E27FC236}">
                <a16:creationId xmlns:a16="http://schemas.microsoft.com/office/drawing/2014/main" id="{A0C52C59-5365-BC13-C2E1-D4868999FF53}"/>
              </a:ext>
            </a:extLst>
          </p:cNvPr>
          <p:cNvGrpSpPr/>
          <p:nvPr/>
        </p:nvGrpSpPr>
        <p:grpSpPr>
          <a:xfrm>
            <a:off x="4113376" y="1013646"/>
            <a:ext cx="7270812" cy="2086252"/>
            <a:chOff x="2867487" y="1784412"/>
            <a:chExt cx="7270812" cy="2086252"/>
          </a:xfrm>
        </p:grpSpPr>
        <p:sp>
          <p:nvSpPr>
            <p:cNvPr id="3" name="Rectangle : coins arrondis 2">
              <a:extLst>
                <a:ext uri="{FF2B5EF4-FFF2-40B4-BE49-F238E27FC236}">
                  <a16:creationId xmlns:a16="http://schemas.microsoft.com/office/drawing/2014/main" id="{D155E313-F52B-1F90-0B29-A6984E0C40F9}"/>
                </a:ext>
              </a:extLst>
            </p:cNvPr>
            <p:cNvSpPr/>
            <p:nvPr/>
          </p:nvSpPr>
          <p:spPr>
            <a:xfrm>
              <a:off x="2867487" y="1784412"/>
              <a:ext cx="7270812" cy="208625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4AE9B296-50D4-22BF-FB9D-3E1B745BFBBB}"/>
                </a:ext>
              </a:extLst>
            </p:cNvPr>
            <p:cNvSpPr txBox="1"/>
            <p:nvPr/>
          </p:nvSpPr>
          <p:spPr>
            <a:xfrm>
              <a:off x="2931850" y="2002928"/>
              <a:ext cx="7082162" cy="1547475"/>
            </a:xfrm>
            <a:prstGeom prst="rect">
              <a:avLst/>
            </a:prstGeom>
            <a:noFill/>
          </p:spPr>
          <p:txBody>
            <a:bodyPr wrap="square">
              <a:spAutoFit/>
            </a:bodyPr>
            <a:lstStyle/>
            <a:p>
              <a:pPr>
                <a:lnSpc>
                  <a:spcPct val="115000"/>
                </a:lnSpc>
                <a:spcAft>
                  <a:spcPts val="1000"/>
                </a:spcAft>
              </a:pPr>
              <a:r>
                <a:rPr lang="fr-FR" sz="2800" dirty="0">
                  <a:effectLst/>
                  <a:latin typeface="Times New Roman" panose="02020603050405020304" pitchFamily="18" charset="0"/>
                  <a:ea typeface="Calibri" panose="020F0502020204030204" pitchFamily="34" charset="0"/>
                </a:rPr>
                <a:t>Jésus donne à Zachée ce titre de fils d’Abraham, signifiant ainsi qu’il est à nouveau digne de faire partie de la descendance d’Abraham.</a:t>
              </a:r>
              <a:endParaRPr lang="fr-FR" sz="2400" dirty="0">
                <a:effectLst/>
                <a:latin typeface="Calibri" panose="020F0502020204030204" pitchFamily="34" charset="0"/>
                <a:ea typeface="Calibri" panose="020F0502020204030204" pitchFamily="34" charset="0"/>
              </a:endParaRPr>
            </a:p>
          </p:txBody>
        </p:sp>
      </p:grpSp>
      <p:grpSp>
        <p:nvGrpSpPr>
          <p:cNvPr id="11" name="Groupe 10">
            <a:extLst>
              <a:ext uri="{FF2B5EF4-FFF2-40B4-BE49-F238E27FC236}">
                <a16:creationId xmlns:a16="http://schemas.microsoft.com/office/drawing/2014/main" id="{391BE36C-BEF3-02B0-4F67-1250D0667096}"/>
              </a:ext>
            </a:extLst>
          </p:cNvPr>
          <p:cNvGrpSpPr/>
          <p:nvPr/>
        </p:nvGrpSpPr>
        <p:grpSpPr>
          <a:xfrm>
            <a:off x="4045788" y="3421947"/>
            <a:ext cx="7487729" cy="2185223"/>
            <a:chOff x="2731607" y="5149892"/>
            <a:chExt cx="7355844" cy="2818846"/>
          </a:xfrm>
        </p:grpSpPr>
        <p:sp>
          <p:nvSpPr>
            <p:cNvPr id="7" name="Rectangle : coins arrondis 6">
              <a:extLst>
                <a:ext uri="{FF2B5EF4-FFF2-40B4-BE49-F238E27FC236}">
                  <a16:creationId xmlns:a16="http://schemas.microsoft.com/office/drawing/2014/main" id="{6D9BBE24-E60B-90C8-1593-BD302D25D66E}"/>
                </a:ext>
              </a:extLst>
            </p:cNvPr>
            <p:cNvSpPr/>
            <p:nvPr/>
          </p:nvSpPr>
          <p:spPr>
            <a:xfrm>
              <a:off x="2731607" y="5149892"/>
              <a:ext cx="7355844" cy="2818846"/>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B4AC91BE-680F-8265-466B-81AA8C8155D0}"/>
                </a:ext>
              </a:extLst>
            </p:cNvPr>
            <p:cNvSpPr txBox="1"/>
            <p:nvPr/>
          </p:nvSpPr>
          <p:spPr>
            <a:xfrm>
              <a:off x="3004920" y="5449899"/>
              <a:ext cx="6894250" cy="1853579"/>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Être fils d’Abraham, c’est lui ressembler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 être ami de Dieu, c’est être enfant de Dieu.</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As-tu envie, comme Abraham, d’être ami de Dieu ?</a:t>
              </a:r>
              <a:endParaRPr lang="fr-FR" sz="2800" dirty="0">
                <a:latin typeface="Times New Roman" panose="02020603050405020304" pitchFamily="18" charset="0"/>
                <a:cs typeface="Times New Roman" panose="02020603050405020304" pitchFamily="18" charset="0"/>
              </a:endParaRPr>
            </a:p>
          </p:txBody>
        </p:sp>
      </p:grpSp>
      <p:pic>
        <p:nvPicPr>
          <p:cNvPr id="9" name="Image 8">
            <a:extLst>
              <a:ext uri="{FF2B5EF4-FFF2-40B4-BE49-F238E27FC236}">
                <a16:creationId xmlns:a16="http://schemas.microsoft.com/office/drawing/2014/main" id="{0BC1CC88-25BF-7F96-395A-55660E72D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56" y="963687"/>
            <a:ext cx="2941326" cy="4739650"/>
          </a:xfrm>
          <a:prstGeom prst="rect">
            <a:avLst/>
          </a:prstGeom>
        </p:spPr>
      </p:pic>
    </p:spTree>
    <p:extLst>
      <p:ext uri="{BB962C8B-B14F-4D97-AF65-F5344CB8AC3E}">
        <p14:creationId xmlns:p14="http://schemas.microsoft.com/office/powerpoint/2010/main" val="22869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D4A8-19BE-2490-E1EF-33BB5FD11E2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3D5B9AF-4CBF-01C0-308D-C47AA03C29A8}"/>
              </a:ext>
            </a:extLst>
          </p:cNvPr>
          <p:cNvSpPr>
            <a:spLocks noGrp="1"/>
          </p:cNvSpPr>
          <p:nvPr>
            <p:ph type="sldNum" sz="quarter" idx="12"/>
          </p:nvPr>
        </p:nvSpPr>
        <p:spPr/>
        <p:txBody>
          <a:bodyPr/>
          <a:lstStyle/>
          <a:p>
            <a:fld id="{9E268824-B363-4558-82B1-76DB5ADEB9CB}" type="slidenum">
              <a:rPr lang="fr-FR" smtClean="0"/>
              <a:pPr/>
              <a:t>6</a:t>
            </a:fld>
            <a:endParaRPr lang="fr-FR"/>
          </a:p>
        </p:txBody>
      </p:sp>
      <p:sp>
        <p:nvSpPr>
          <p:cNvPr id="2" name="ZoneTexte 1">
            <a:extLst>
              <a:ext uri="{FF2B5EF4-FFF2-40B4-BE49-F238E27FC236}">
                <a16:creationId xmlns:a16="http://schemas.microsoft.com/office/drawing/2014/main" id="{A37424B7-559F-05F6-1132-B58D0288A021}"/>
              </a:ext>
            </a:extLst>
          </p:cNvPr>
          <p:cNvSpPr txBox="1"/>
          <p:nvPr/>
        </p:nvSpPr>
        <p:spPr>
          <a:xfrm>
            <a:off x="494321" y="209598"/>
            <a:ext cx="1208315" cy="400110"/>
          </a:xfrm>
          <a:prstGeom prst="rect">
            <a:avLst/>
          </a:prstGeom>
          <a:noFill/>
        </p:spPr>
        <p:txBody>
          <a:bodyPr wrap="square">
            <a:spAutoFit/>
          </a:bodyPr>
          <a:lstStyle/>
          <a:p>
            <a:r>
              <a:rPr lang="fr-FR" sz="2000" dirty="0">
                <a:solidFill>
                  <a:srgbClr val="FF0000"/>
                </a:solidFill>
                <a:latin typeface="Times New Roman" panose="02020603050405020304" pitchFamily="18" charset="0"/>
                <a:cs typeface="Times New Roman" panose="02020603050405020304" pitchFamily="18" charset="0"/>
              </a:rPr>
              <a:t>Jéricho</a:t>
            </a:r>
          </a:p>
        </p:txBody>
      </p:sp>
      <p:grpSp>
        <p:nvGrpSpPr>
          <p:cNvPr id="10" name="Groupe 9">
            <a:extLst>
              <a:ext uri="{FF2B5EF4-FFF2-40B4-BE49-F238E27FC236}">
                <a16:creationId xmlns:a16="http://schemas.microsoft.com/office/drawing/2014/main" id="{E5943A9F-897D-6490-0F3C-414902F4E5FF}"/>
              </a:ext>
            </a:extLst>
          </p:cNvPr>
          <p:cNvGrpSpPr/>
          <p:nvPr/>
        </p:nvGrpSpPr>
        <p:grpSpPr>
          <a:xfrm>
            <a:off x="2821440" y="1168710"/>
            <a:ext cx="9013667" cy="4520579"/>
            <a:chOff x="1484917" y="835192"/>
            <a:chExt cx="9013667" cy="4520579"/>
          </a:xfrm>
        </p:grpSpPr>
        <p:sp>
          <p:nvSpPr>
            <p:cNvPr id="4" name="Rectangle : coins arrondis 3">
              <a:extLst>
                <a:ext uri="{FF2B5EF4-FFF2-40B4-BE49-F238E27FC236}">
                  <a16:creationId xmlns:a16="http://schemas.microsoft.com/office/drawing/2014/main" id="{F0786837-DD4F-DBC0-CA70-ACBFA80B70DC}"/>
                </a:ext>
              </a:extLst>
            </p:cNvPr>
            <p:cNvSpPr/>
            <p:nvPr/>
          </p:nvSpPr>
          <p:spPr>
            <a:xfrm>
              <a:off x="1484917" y="835192"/>
              <a:ext cx="9013667" cy="452057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endParaRPr lang="fr-FR" sz="2800" dirty="0">
                <a:solidFill>
                  <a:schemeClr val="tx1"/>
                </a:solidFill>
                <a:latin typeface="Calibri" panose="020F0502020204030204" pitchFamily="34" charset="0"/>
                <a:ea typeface="Calibri" panose="020F0502020204030204" pitchFamily="34" charset="0"/>
              </a:endParaRPr>
            </a:p>
          </p:txBody>
        </p:sp>
        <p:sp>
          <p:nvSpPr>
            <p:cNvPr id="9" name="ZoneTexte 8">
              <a:extLst>
                <a:ext uri="{FF2B5EF4-FFF2-40B4-BE49-F238E27FC236}">
                  <a16:creationId xmlns:a16="http://schemas.microsoft.com/office/drawing/2014/main" id="{A7EA2D51-A991-6BF2-97B6-D87F39BF289D}"/>
                </a:ext>
              </a:extLst>
            </p:cNvPr>
            <p:cNvSpPr txBox="1"/>
            <p:nvPr/>
          </p:nvSpPr>
          <p:spPr>
            <a:xfrm>
              <a:off x="2230735" y="1110322"/>
              <a:ext cx="7522029" cy="3970318"/>
            </a:xfrm>
            <a:prstGeom prst="rect">
              <a:avLst/>
            </a:prstGeom>
            <a:noFill/>
          </p:spPr>
          <p:txBody>
            <a:bodyPr wrap="square">
              <a:spAutoFit/>
            </a:bodyPr>
            <a:lstStyle/>
            <a:p>
              <a:pPr algn="ctr"/>
              <a:r>
                <a:rPr lang="fr-FR" sz="2800" b="1" dirty="0">
                  <a:latin typeface="Times New Roman" panose="02020603050405020304" pitchFamily="18" charset="0"/>
                  <a:cs typeface="Times New Roman" panose="02020603050405020304" pitchFamily="18" charset="0"/>
                </a:rPr>
                <a:t>Josué 6</a:t>
              </a:r>
              <a:r>
                <a:rPr lang="fr-FR" sz="2800" dirty="0">
                  <a:latin typeface="Times New Roman" panose="02020603050405020304" pitchFamily="18" charset="0"/>
                  <a:cs typeface="Times New Roman" panose="02020603050405020304" pitchFamily="18" charset="0"/>
                </a:rPr>
                <a:t> Dans le premier testament, ce livre</a:t>
              </a:r>
            </a:p>
            <a:p>
              <a:pPr algn="ctr"/>
              <a:r>
                <a:rPr lang="fr-FR" sz="2800" dirty="0">
                  <a:latin typeface="Times New Roman" panose="02020603050405020304" pitchFamily="18" charset="0"/>
                  <a:cs typeface="Times New Roman" panose="02020603050405020304" pitchFamily="18" charset="0"/>
                </a:rPr>
                <a:t>nous dit qu’avant d’entrer en terre promise,</a:t>
              </a:r>
            </a:p>
            <a:p>
              <a:pPr algn="ctr"/>
              <a:r>
                <a:rPr lang="fr-FR" sz="2800" dirty="0">
                  <a:latin typeface="Times New Roman" panose="02020603050405020304" pitchFamily="18" charset="0"/>
                  <a:cs typeface="Times New Roman" panose="02020603050405020304" pitchFamily="18" charset="0"/>
                </a:rPr>
                <a:t>le peuple doit passer par Jéricho.</a:t>
              </a:r>
            </a:p>
            <a:p>
              <a:pPr algn="ctr"/>
              <a:r>
                <a:rPr lang="fr-FR" sz="2800" dirty="0">
                  <a:latin typeface="Times New Roman" panose="02020603050405020304" pitchFamily="18" charset="0"/>
                  <a:cs typeface="Times New Roman" panose="02020603050405020304" pitchFamily="18" charset="0"/>
                </a:rPr>
                <a:t>Le Seigneur demande à Josué de faire faire</a:t>
              </a:r>
            </a:p>
            <a:p>
              <a:pPr algn="ctr"/>
              <a:r>
                <a:rPr lang="fr-FR" sz="2800" dirty="0">
                  <a:latin typeface="Times New Roman" panose="02020603050405020304" pitchFamily="18" charset="0"/>
                  <a:cs typeface="Times New Roman" panose="02020603050405020304" pitchFamily="18" charset="0"/>
                </a:rPr>
                <a:t>7 fois le tour de la ville avec l’Arche</a:t>
              </a:r>
            </a:p>
            <a:p>
              <a:pPr algn="ctr"/>
              <a:r>
                <a:rPr lang="fr-FR" sz="2800" dirty="0">
                  <a:latin typeface="Times New Roman" panose="02020603050405020304" pitchFamily="18" charset="0"/>
                  <a:cs typeface="Times New Roman" panose="02020603050405020304" pitchFamily="18" charset="0"/>
                </a:rPr>
                <a:t>d’Alliance en sonnant du cor. Au 7ème</a:t>
              </a:r>
            </a:p>
            <a:p>
              <a:pPr algn="ctr"/>
              <a:r>
                <a:rPr lang="fr-FR" sz="2800" dirty="0">
                  <a:latin typeface="Times New Roman" panose="02020603050405020304" pitchFamily="18" charset="0"/>
                  <a:cs typeface="Times New Roman" panose="02020603050405020304" pitchFamily="18" charset="0"/>
                </a:rPr>
                <a:t>jour, les remparts s’effondrent.</a:t>
              </a:r>
            </a:p>
            <a:p>
              <a:pPr algn="ctr"/>
              <a:r>
                <a:rPr lang="fr-FR" sz="2800" dirty="0">
                  <a:latin typeface="Times New Roman" panose="02020603050405020304" pitchFamily="18" charset="0"/>
                  <a:cs typeface="Times New Roman" panose="02020603050405020304" pitchFamily="18" charset="0"/>
                </a:rPr>
                <a:t>Jéricho est considéré comme la ville</a:t>
              </a:r>
            </a:p>
            <a:p>
              <a:pPr algn="ctr"/>
              <a:r>
                <a:rPr lang="fr-FR" sz="2800" dirty="0">
                  <a:latin typeface="Times New Roman" panose="02020603050405020304" pitchFamily="18" charset="0"/>
                  <a:cs typeface="Times New Roman" panose="02020603050405020304" pitchFamily="18" charset="0"/>
                </a:rPr>
                <a:t>d’entrée en Terre Promise.</a:t>
              </a:r>
            </a:p>
          </p:txBody>
        </p:sp>
      </p:grpSp>
      <p:pic>
        <p:nvPicPr>
          <p:cNvPr id="8" name="Image 7">
            <a:extLst>
              <a:ext uri="{FF2B5EF4-FFF2-40B4-BE49-F238E27FC236}">
                <a16:creationId xmlns:a16="http://schemas.microsoft.com/office/drawing/2014/main" id="{E9F45527-BE04-F859-F263-C6BDFDF7CF6A}"/>
              </a:ext>
            </a:extLst>
          </p:cNvPr>
          <p:cNvPicPr>
            <a:picLocks noChangeAspect="1"/>
          </p:cNvPicPr>
          <p:nvPr/>
        </p:nvPicPr>
        <p:blipFill>
          <a:blip r:embed="rId2" cstate="print">
            <a:extLst>
              <a:ext uri="{28A0092B-C50C-407E-A947-70E740481C1C}">
                <a14:useLocalDpi xmlns:a14="http://schemas.microsoft.com/office/drawing/2010/main" val="0"/>
              </a:ext>
            </a:extLst>
          </a:blip>
          <a:srcRect l="17967" b="23495"/>
          <a:stretch/>
        </p:blipFill>
        <p:spPr>
          <a:xfrm>
            <a:off x="632940" y="3705059"/>
            <a:ext cx="3577520" cy="2367938"/>
          </a:xfrm>
          <a:prstGeom prst="rect">
            <a:avLst/>
          </a:prstGeom>
        </p:spPr>
      </p:pic>
    </p:spTree>
    <p:extLst>
      <p:ext uri="{BB962C8B-B14F-4D97-AF65-F5344CB8AC3E}">
        <p14:creationId xmlns:p14="http://schemas.microsoft.com/office/powerpoint/2010/main" val="2391441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574" y="126221"/>
            <a:ext cx="10921041" cy="3039674"/>
          </a:xfrm>
        </p:spPr>
        <p:txBody>
          <a:bodyPr/>
          <a:lstStyle/>
          <a:p>
            <a:pPr>
              <a:buNone/>
            </a:pPr>
            <a:r>
              <a:rPr lang="fr-FR" b="1" dirty="0"/>
              <a:t>Synthèse finale</a:t>
            </a:r>
          </a:p>
          <a:p>
            <a:pPr>
              <a:buNone/>
            </a:pPr>
            <a:r>
              <a:rPr lang="fr-FR" sz="2400" b="1" dirty="0"/>
              <a:t>Qui est Zachée ?</a:t>
            </a:r>
            <a:r>
              <a:rPr lang="fr-FR" sz="2400" dirty="0"/>
              <a:t> </a:t>
            </a:r>
            <a:br>
              <a:rPr lang="fr-FR" sz="2400" dirty="0"/>
            </a:br>
            <a:r>
              <a:rPr lang="fr-FR" sz="2400" dirty="0"/>
              <a:t>Luc nous présente un homme du nom de Zachée qui veut dire « pur », « juste » et qui ironiquement est qualifié d’impur et d’injuste parce que son métier, collecteur d’impôt, est un métier considéré du temps de Jésus comme impur et est exercé par des personnes injustes qui volent les pauvres et qui sont traitres à leur pays puisqu’ils travaillent pour l’ennemi, les romains. </a:t>
            </a:r>
          </a:p>
          <a:p>
            <a:pPr>
              <a:buNone/>
            </a:pPr>
            <a:endParaRPr lang="fr-FR" dirty="0"/>
          </a:p>
        </p:txBody>
      </p:sp>
      <p:sp>
        <p:nvSpPr>
          <p:cNvPr id="4" name="Espace réservé du numéro de diapositive 3"/>
          <p:cNvSpPr>
            <a:spLocks noGrp="1"/>
          </p:cNvSpPr>
          <p:nvPr>
            <p:ph type="sldNum" sz="quarter" idx="12"/>
          </p:nvPr>
        </p:nvSpPr>
        <p:spPr/>
        <p:txBody>
          <a:bodyPr/>
          <a:lstStyle/>
          <a:p>
            <a:fld id="{9E268824-B363-4558-82B1-76DB5ADEB9CB}" type="slidenum">
              <a:rPr lang="fr-FR" smtClean="0"/>
              <a:pPr/>
              <a:t>60</a:t>
            </a:fld>
            <a:endParaRPr lang="fr-FR"/>
          </a:p>
        </p:txBody>
      </p:sp>
      <p:sp>
        <p:nvSpPr>
          <p:cNvPr id="1025" name="Rectangle 1"/>
          <p:cNvSpPr>
            <a:spLocks noChangeArrowheads="1"/>
          </p:cNvSpPr>
          <p:nvPr/>
        </p:nvSpPr>
        <p:spPr bwMode="auto">
          <a:xfrm>
            <a:off x="2497181" y="3562046"/>
            <a:ext cx="90615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400" b="1" dirty="0">
                <a:latin typeface="Times New Roman" pitchFamily="18" charset="0"/>
                <a:ea typeface="Calibri" pitchFamily="34" charset="0"/>
                <a:cs typeface="Times New Roman" pitchFamily="18" charset="0"/>
              </a:rPr>
              <a:t>Le petit Zachée veut </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voir</a:t>
            </a:r>
            <a:r>
              <a:rPr kumimoji="0" lang="fr-FR" sz="2400" b="1"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qui est J</a:t>
            </a:r>
            <a:r>
              <a:rPr lang="fr-FR" sz="2400" b="1" dirty="0"/>
              <a:t>é</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a:t>
            </a:r>
            <a:r>
              <a:rPr kumimoji="0" lang="fr-FR" sz="2400" b="1"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Zach</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veut </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tout prix rencontrer J</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qui traverse J</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richo. </a:t>
            </a:r>
            <a:b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Il ne peut pas, il est de petite taille et il est empêch</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par la foule qui lui fait barrage. Il ne se d</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courage pas, il insiste, il trouve une solution, il monte sur un sycomore. Mais qui est ce J</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qu</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il veut </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tout prix voir</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Pourquoi cette insistance</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 6">
            <a:extLst>
              <a:ext uri="{FF2B5EF4-FFF2-40B4-BE49-F238E27FC236}">
                <a16:creationId xmlns:a16="http://schemas.microsoft.com/office/drawing/2014/main" id="{52AF1061-7338-C84F-8E71-2EA7DC658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8130" y="3252158"/>
            <a:ext cx="1888772" cy="2688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E268824-B363-4558-82B1-76DB5ADEB9CB}" type="slidenum">
              <a:rPr lang="fr-FR" smtClean="0"/>
              <a:pPr/>
              <a:t>61</a:t>
            </a:fld>
            <a:endParaRPr lang="fr-FR"/>
          </a:p>
        </p:txBody>
      </p:sp>
      <p:sp>
        <p:nvSpPr>
          <p:cNvPr id="5" name="Rectangle 2"/>
          <p:cNvSpPr>
            <a:spLocks noChangeArrowheads="1"/>
          </p:cNvSpPr>
          <p:nvPr/>
        </p:nvSpPr>
        <p:spPr bwMode="auto">
          <a:xfrm>
            <a:off x="370106" y="493031"/>
            <a:ext cx="1140362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400" b="1" dirty="0">
                <a:latin typeface="Times New Roman" pitchFamily="18" charset="0"/>
                <a:ea typeface="Calibri" pitchFamily="34" charset="0"/>
                <a:cs typeface="Times New Roman" pitchFamily="18" charset="0"/>
              </a:rPr>
              <a:t>Jésus lève </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les yeux</a:t>
            </a:r>
            <a:r>
              <a:rPr kumimoji="0" lang="fr-FR" sz="2400" b="1"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t>
            </a:r>
            <a:r>
              <a:rPr kumimoji="0" lang="fr-FR" sz="2400" b="1"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est lui qui voit</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Et J</a:t>
            </a:r>
            <a:r>
              <a:rPr lang="fr-FR" sz="2400" dirty="0">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quand il arrive </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son niveau l</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ve les yeux</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il est </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mu par cet homme. Il le regarde au fond des yeux. Qu</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a-t-il d</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couvert dans le c</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ur de Zach</a:t>
            </a:r>
            <a:r>
              <a:rPr lang="fr-FR" sz="2400" dirty="0">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pour qu</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il l</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interpelle et lui dise qu</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il va demeurer chez lui</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Cette rencontre, cette proximit</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va changer Zach</a:t>
            </a:r>
            <a:r>
              <a:rPr lang="fr-FR" sz="2400" dirty="0">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tout jamais. J</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va demeurer dans son c</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ur. Zach</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redevient un homme debout, digne d</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être aim</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et respect</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parce que J</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est avec lui pour toujours.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86017" name="Rectangle 1"/>
          <p:cNvSpPr>
            <a:spLocks noChangeArrowheads="1"/>
          </p:cNvSpPr>
          <p:nvPr/>
        </p:nvSpPr>
        <p:spPr bwMode="auto">
          <a:xfrm>
            <a:off x="3199294" y="3792802"/>
            <a:ext cx="849812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400" b="1" dirty="0">
                <a:latin typeface="Times New Roman" pitchFamily="18" charset="0"/>
                <a:ea typeface="Calibri" pitchFamily="34" charset="0"/>
                <a:cs typeface="Times New Roman" pitchFamily="18" charset="0"/>
              </a:rPr>
              <a:t>Zach</a:t>
            </a:r>
            <a:r>
              <a:rPr lang="fr-FR" sz="2400" b="1" dirty="0">
                <a:latin typeface="Calibri"/>
                <a:ea typeface="Calibri" pitchFamily="34" charset="0"/>
                <a:cs typeface="Times New Roman" pitchFamily="18" charset="0"/>
              </a:rPr>
              <a:t>é</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est un fils d</a:t>
            </a:r>
            <a:r>
              <a:rPr kumimoji="0" lang="fr-FR" sz="2400" b="1"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Abraham, un fils de Dieu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Zach</a:t>
            </a:r>
            <a:r>
              <a:rPr lang="fr-FR" sz="2400" dirty="0">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entre en relation avec J</a:t>
            </a:r>
            <a:r>
              <a:rPr lang="fr-FR" sz="2400" dirty="0">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avec Dieu, et aussi avec les autres et il donne plus que ce qu</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il devrait. Et J</a:t>
            </a:r>
            <a:r>
              <a:rPr lang="fr-FR" sz="2400" dirty="0">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sus, malgr</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la col</a:t>
            </a:r>
            <a:r>
              <a:rPr lang="fr-FR" sz="2400" dirty="0">
                <a:latin typeface="Calibri"/>
                <a:ea typeface="Calibri" pitchFamily="34" charset="0"/>
                <a:cs typeface="Times New Roman" pitchFamily="18" charset="0"/>
              </a:rPr>
              <a:t>è</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 de toute cette foule, cette foule qui le qualifie de p</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cheur le nomme fils d</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Abraham, c'est-</a:t>
            </a:r>
            <a:r>
              <a:rPr kumimoji="0" lang="fr-FR" sz="24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-dire Fils de Dieu.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pic>
        <p:nvPicPr>
          <p:cNvPr id="8" name="Image 7">
            <a:extLst>
              <a:ext uri="{FF2B5EF4-FFF2-40B4-BE49-F238E27FC236}">
                <a16:creationId xmlns:a16="http://schemas.microsoft.com/office/drawing/2014/main" id="{10D33DEF-2455-DF1C-655B-2C5CA2A7D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34" y="3714279"/>
            <a:ext cx="2652832" cy="1989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E268824-B363-4558-82B1-76DB5ADEB9CB}" type="slidenum">
              <a:rPr lang="fr-FR" smtClean="0"/>
              <a:pPr/>
              <a:t>62</a:t>
            </a:fld>
            <a:endParaRPr lang="fr-FR"/>
          </a:p>
        </p:txBody>
      </p:sp>
      <p:pic>
        <p:nvPicPr>
          <p:cNvPr id="5" name="Image 4">
            <a:extLst>
              <a:ext uri="{FF2B5EF4-FFF2-40B4-BE49-F238E27FC236}">
                <a16:creationId xmlns:a16="http://schemas.microsoft.com/office/drawing/2014/main" id="{8D32A220-DB4F-C2C1-C132-0BB6E6F98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07045">
            <a:off x="194660" y="836166"/>
            <a:ext cx="2777451" cy="2327661"/>
          </a:xfrm>
          <a:prstGeom prst="rect">
            <a:avLst/>
          </a:prstGeom>
        </p:spPr>
      </p:pic>
      <p:sp>
        <p:nvSpPr>
          <p:cNvPr id="6" name="Rectangle 5"/>
          <p:cNvSpPr/>
          <p:nvPr/>
        </p:nvSpPr>
        <p:spPr>
          <a:xfrm>
            <a:off x="3047999" y="562040"/>
            <a:ext cx="8563155" cy="5632311"/>
          </a:xfrm>
          <a:prstGeom prst="rect">
            <a:avLst/>
          </a:prstGeom>
        </p:spPr>
        <p:txBody>
          <a:bodyPr wrap="square">
            <a:spAutoFit/>
          </a:bodyPr>
          <a:lstStyle/>
          <a:p>
            <a:r>
              <a:rPr lang="fr-FR" sz="2400" b="1" dirty="0">
                <a:latin typeface="Times New Roman" pitchFamily="18" charset="0"/>
                <a:cs typeface="Times New Roman" pitchFamily="18" charset="0"/>
              </a:rPr>
              <a:t>Et toi aujourd’hui ? </a:t>
            </a:r>
          </a:p>
          <a:p>
            <a:r>
              <a:rPr lang="fr-FR" sz="2400" dirty="0">
                <a:latin typeface="Times New Roman" pitchFamily="18" charset="0"/>
                <a:cs typeface="Times New Roman" pitchFamily="18" charset="0"/>
              </a:rPr>
              <a:t>Comme la foule qui empêche, y a-t-il des obstacles qui t’empêchent de venir à la rencontre de Dieu, au caté, à la messe ?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Ou au contraire y a-t-il des personnes qui t’ont aidé à rencontrer Dieu, Jésus ? </a:t>
            </a:r>
          </a:p>
          <a:p>
            <a:r>
              <a:rPr lang="fr-FR" sz="2400" dirty="0">
                <a:latin typeface="Times New Roman" pitchFamily="18" charset="0"/>
                <a:cs typeface="Times New Roman" pitchFamily="18" charset="0"/>
              </a:rPr>
              <a:t> </a:t>
            </a:r>
          </a:p>
          <a:p>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Je médite</a:t>
            </a:r>
          </a:p>
          <a:p>
            <a:r>
              <a:rPr lang="fr-FR" sz="2400" dirty="0">
                <a:latin typeface="Times New Roman" pitchFamily="18" charset="0"/>
                <a:cs typeface="Times New Roman" pitchFamily="18" charset="0"/>
              </a:rPr>
              <a:t>Suis-je prêt ou prête à accueillir Jésus dans ma vie ?</a:t>
            </a:r>
          </a:p>
          <a:p>
            <a:r>
              <a:rPr lang="fr-FR" sz="2400" dirty="0">
                <a:latin typeface="Times New Roman" pitchFamily="18" charset="0"/>
                <a:cs typeface="Times New Roman" pitchFamily="18" charset="0"/>
              </a:rPr>
              <a:t>Comme Zachée qui a été sauvé par la rencontre avec Jésus, est ce qu’il y a quelque chose dans ma vie qui a besoin d’être sauvé ? </a:t>
            </a:r>
          </a:p>
          <a:p>
            <a:r>
              <a:rPr lang="fr-FR" sz="2400" dirty="0">
                <a:latin typeface="Times New Roman" pitchFamily="18" charset="0"/>
                <a:cs typeface="Times New Roman" pitchFamily="18" charset="0"/>
              </a:rPr>
              <a:t>Après cette rencontre est ce que moi aussi je suis prêt ou prête à me tourner vers les autres ? </a:t>
            </a:r>
            <a:br>
              <a:rPr lang="fr-FR" sz="2400" dirty="0">
                <a:latin typeface="Times New Roman" pitchFamily="18" charset="0"/>
                <a:cs typeface="Times New Roman" pitchFamily="18" charset="0"/>
              </a:rPr>
            </a:br>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Que puis-je faire ou donner ?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608C00-D52D-F8F9-A954-E044C032C85C}"/>
              </a:ext>
            </a:extLst>
          </p:cNvPr>
          <p:cNvSpPr txBox="1"/>
          <p:nvPr/>
        </p:nvSpPr>
        <p:spPr>
          <a:xfrm>
            <a:off x="3653132" y="5231318"/>
            <a:ext cx="4619600" cy="1323439"/>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latin typeface="Times New Roman" panose="02020603050405020304" pitchFamily="18" charset="0"/>
                <a:cs typeface="Times New Roman" panose="02020603050405020304" pitchFamily="18" charset="0"/>
              </a:rPr>
              <a:t>Réalisation Catéchèse Par la Parole</a:t>
            </a:r>
          </a:p>
          <a:p>
            <a:r>
              <a:rPr lang="fr-FR" sz="2000" dirty="0">
                <a:latin typeface="Times New Roman" panose="02020603050405020304" pitchFamily="18" charset="0"/>
                <a:cs typeface="Times New Roman" panose="02020603050405020304" pitchFamily="18" charset="0"/>
              </a:rPr>
              <a:t>Module Zachée </a:t>
            </a:r>
          </a:p>
          <a:p>
            <a:r>
              <a:rPr lang="fr-FR" sz="2000" dirty="0">
                <a:latin typeface="Times New Roman" panose="02020603050405020304" pitchFamily="18" charset="0"/>
                <a:cs typeface="Times New Roman" panose="02020603050405020304" pitchFamily="18" charset="0"/>
              </a:rPr>
              <a:t>Illustrations Annie C et </a:t>
            </a:r>
            <a:r>
              <a:rPr lang="fr-FR" sz="2000" dirty="0" err="1">
                <a:latin typeface="Times New Roman" panose="02020603050405020304" pitchFamily="18" charset="0"/>
                <a:cs typeface="Times New Roman" panose="02020603050405020304" pitchFamily="18" charset="0"/>
              </a:rPr>
              <a:t>Averbode</a:t>
            </a:r>
            <a:r>
              <a:rPr lang="fr-FR" sz="2000" dirty="0">
                <a:latin typeface="Times New Roman" panose="02020603050405020304" pitchFamily="18" charset="0"/>
                <a:cs typeface="Times New Roman" panose="02020603050405020304" pitchFamily="18" charset="0"/>
              </a:rPr>
              <a:t> </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E7F67869-1D0E-0B13-EC88-216364D354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2832" y="5248095"/>
            <a:ext cx="1949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F1C6D160-82E9-4005-A40A-3527E5CE6CBD}"/>
              </a:ext>
            </a:extLst>
          </p:cNvPr>
          <p:cNvSpPr>
            <a:spLocks noGrp="1"/>
          </p:cNvSpPr>
          <p:nvPr>
            <p:ph type="sldNum" sz="quarter" idx="12"/>
          </p:nvPr>
        </p:nvSpPr>
        <p:spPr/>
        <p:txBody>
          <a:bodyPr/>
          <a:lstStyle/>
          <a:p>
            <a:fld id="{9E268824-B363-4558-82B1-76DB5ADEB9CB}" type="slidenum">
              <a:rPr lang="fr-FR" smtClean="0"/>
              <a:pPr/>
              <a:t>63</a:t>
            </a:fld>
            <a:endParaRPr lang="fr-FR"/>
          </a:p>
        </p:txBody>
      </p:sp>
      <p:pic>
        <p:nvPicPr>
          <p:cNvPr id="1026" name="Picture 2" descr="D:\00  pour site par la parole\000 logos\qrcode modules\qr-code zachee.png"/>
          <p:cNvPicPr>
            <a:picLocks noChangeAspect="1" noChangeArrowheads="1"/>
          </p:cNvPicPr>
          <p:nvPr/>
        </p:nvPicPr>
        <p:blipFill>
          <a:blip r:embed="rId3" cstate="print"/>
          <a:srcRect/>
          <a:stretch>
            <a:fillRect/>
          </a:stretch>
        </p:blipFill>
        <p:spPr bwMode="auto">
          <a:xfrm>
            <a:off x="9471803" y="4934310"/>
            <a:ext cx="1613140" cy="1613140"/>
          </a:xfrm>
          <a:prstGeom prst="rect">
            <a:avLst/>
          </a:prstGeom>
          <a:noFill/>
        </p:spPr>
      </p:pic>
    </p:spTree>
    <p:extLst>
      <p:ext uri="{BB962C8B-B14F-4D97-AF65-F5344CB8AC3E}">
        <p14:creationId xmlns:p14="http://schemas.microsoft.com/office/powerpoint/2010/main" val="20271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43EA-4D8B-E01A-4720-9376CAA27BCA}"/>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61373E0-9C43-73DD-85D7-1AFB00C11473}"/>
              </a:ext>
            </a:extLst>
          </p:cNvPr>
          <p:cNvSpPr/>
          <p:nvPr/>
        </p:nvSpPr>
        <p:spPr>
          <a:xfrm>
            <a:off x="787619" y="1776462"/>
            <a:ext cx="10202434" cy="337408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effectLst/>
                <a:latin typeface="Times New Roman" panose="02020603050405020304" pitchFamily="18" charset="0"/>
                <a:ea typeface="Calibri" panose="020F0502020204030204" pitchFamily="34" charset="0"/>
              </a:rPr>
              <a:t>Jésus prend le même chemin que le peuple de</a:t>
            </a:r>
          </a:p>
          <a:p>
            <a:pPr algn="ctr"/>
            <a:r>
              <a:rPr lang="fr-FR" sz="3200" dirty="0">
                <a:solidFill>
                  <a:schemeClr val="tx1"/>
                </a:solidFill>
                <a:effectLst/>
                <a:latin typeface="Times New Roman" panose="02020603050405020304" pitchFamily="18" charset="0"/>
                <a:ea typeface="Calibri" panose="020F0502020204030204" pitchFamily="34" charset="0"/>
              </a:rPr>
              <a:t>Dieu quand il est entré en Terre Promise. </a:t>
            </a:r>
          </a:p>
          <a:p>
            <a:pPr algn="ctr"/>
            <a:r>
              <a:rPr lang="fr-FR" sz="3200" dirty="0">
                <a:solidFill>
                  <a:schemeClr val="tx1"/>
                </a:solidFill>
                <a:effectLst/>
                <a:latin typeface="Times New Roman" panose="02020603050405020304" pitchFamily="18" charset="0"/>
                <a:ea typeface="Calibri" panose="020F0502020204030204" pitchFamily="34" charset="0"/>
              </a:rPr>
              <a:t>Il met ses pas dans ceux du peuple.</a:t>
            </a:r>
          </a:p>
          <a:p>
            <a:pPr algn="ctr"/>
            <a:r>
              <a:rPr lang="fr-FR" sz="3200" dirty="0">
                <a:solidFill>
                  <a:schemeClr val="tx1"/>
                </a:solidFill>
                <a:effectLst/>
                <a:latin typeface="Times New Roman" panose="02020603050405020304" pitchFamily="18" charset="0"/>
                <a:ea typeface="Calibri" panose="020F0502020204030204" pitchFamily="34" charset="0"/>
              </a:rPr>
              <a:t>Jésus fait partie de cette famille-là, du peuple</a:t>
            </a:r>
          </a:p>
          <a:p>
            <a:pPr algn="ctr"/>
            <a:r>
              <a:rPr lang="fr-FR" sz="3200" dirty="0">
                <a:solidFill>
                  <a:schemeClr val="tx1"/>
                </a:solidFill>
                <a:effectLst/>
                <a:latin typeface="Times New Roman" panose="02020603050405020304" pitchFamily="18" charset="0"/>
                <a:ea typeface="Calibri" panose="020F0502020204030204" pitchFamily="34" charset="0"/>
              </a:rPr>
              <a:t>de la promesse et il fait partie de cette histoire.</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6C5717E3-9141-F8C2-7946-30757BA912EC}"/>
              </a:ext>
            </a:extLst>
          </p:cNvPr>
          <p:cNvSpPr>
            <a:spLocks noGrp="1"/>
          </p:cNvSpPr>
          <p:nvPr>
            <p:ph type="sldNum" sz="quarter" idx="12"/>
          </p:nvPr>
        </p:nvSpPr>
        <p:spPr/>
        <p:txBody>
          <a:bodyPr/>
          <a:lstStyle/>
          <a:p>
            <a:fld id="{9E268824-B363-4558-82B1-76DB5ADEB9CB}" type="slidenum">
              <a:rPr lang="fr-FR" smtClean="0"/>
              <a:pPr/>
              <a:t>7</a:t>
            </a:fld>
            <a:endParaRPr lang="fr-FR" dirty="0"/>
          </a:p>
        </p:txBody>
      </p:sp>
      <p:sp>
        <p:nvSpPr>
          <p:cNvPr id="2" name="ZoneTexte 1">
            <a:extLst>
              <a:ext uri="{FF2B5EF4-FFF2-40B4-BE49-F238E27FC236}">
                <a16:creationId xmlns:a16="http://schemas.microsoft.com/office/drawing/2014/main" id="{F31530F8-624A-9392-AE4A-CD1E71F98A9E}"/>
              </a:ext>
            </a:extLst>
          </p:cNvPr>
          <p:cNvSpPr txBox="1"/>
          <p:nvPr/>
        </p:nvSpPr>
        <p:spPr>
          <a:xfrm>
            <a:off x="494321" y="209598"/>
            <a:ext cx="1208315" cy="400110"/>
          </a:xfrm>
          <a:prstGeom prst="rect">
            <a:avLst/>
          </a:prstGeom>
          <a:noFill/>
        </p:spPr>
        <p:txBody>
          <a:bodyPr wrap="square">
            <a:spAutoFit/>
          </a:bodyPr>
          <a:lstStyle/>
          <a:p>
            <a:r>
              <a:rPr lang="fr-FR" sz="2000" dirty="0">
                <a:solidFill>
                  <a:srgbClr val="FF0000"/>
                </a:solidFill>
                <a:latin typeface="Times New Roman" panose="02020603050405020304" pitchFamily="18" charset="0"/>
                <a:cs typeface="Times New Roman" panose="02020603050405020304" pitchFamily="18" charset="0"/>
              </a:rPr>
              <a:t>Jéricho</a:t>
            </a:r>
          </a:p>
        </p:txBody>
      </p:sp>
    </p:spTree>
    <p:extLst>
      <p:ext uri="{BB962C8B-B14F-4D97-AF65-F5344CB8AC3E}">
        <p14:creationId xmlns:p14="http://schemas.microsoft.com/office/powerpoint/2010/main" val="296551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ED58-DCCB-9A4F-5032-1CBF1C7E4FD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BFD9497-F69D-2E64-D944-094D34C94B18}"/>
              </a:ext>
            </a:extLst>
          </p:cNvPr>
          <p:cNvSpPr/>
          <p:nvPr/>
        </p:nvSpPr>
        <p:spPr>
          <a:xfrm>
            <a:off x="1670938" y="2614839"/>
            <a:ext cx="8396090" cy="1698368"/>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01</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Entré dans la ville de </a:t>
            </a:r>
            <a:r>
              <a:rPr kumimoji="0" lang="fr-FR" sz="3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mn-cs"/>
              </a:rPr>
              <a:t>Jéricho,</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Jésus la </a:t>
            </a:r>
            <a:r>
              <a:rPr kumimoji="0" lang="fr-FR"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traversait</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85CED69E-48FE-EE8D-6046-798D8EBA66ED}"/>
              </a:ext>
            </a:extLst>
          </p:cNvPr>
          <p:cNvSpPr>
            <a:spLocks noGrp="1"/>
          </p:cNvSpPr>
          <p:nvPr>
            <p:ph type="sldNum" sz="quarter" idx="12"/>
          </p:nvPr>
        </p:nvSpPr>
        <p:spPr/>
        <p:txBody>
          <a:bodyPr/>
          <a:lstStyle/>
          <a:p>
            <a:fld id="{9E268824-B363-4558-82B1-76DB5ADEB9CB}" type="slidenum">
              <a:rPr lang="fr-FR" smtClean="0"/>
              <a:pPr/>
              <a:t>8</a:t>
            </a:fld>
            <a:endParaRPr lang="fr-FR"/>
          </a:p>
        </p:txBody>
      </p:sp>
    </p:spTree>
    <p:extLst>
      <p:ext uri="{BB962C8B-B14F-4D97-AF65-F5344CB8AC3E}">
        <p14:creationId xmlns:p14="http://schemas.microsoft.com/office/powerpoint/2010/main" val="302916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66C9F-2675-936F-4ED7-C1D21F18729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3A963DD-3692-E24A-D649-F9BB872FC3C8}"/>
              </a:ext>
            </a:extLst>
          </p:cNvPr>
          <p:cNvSpPr/>
          <p:nvPr/>
        </p:nvSpPr>
        <p:spPr>
          <a:xfrm>
            <a:off x="1339189" y="722568"/>
            <a:ext cx="6727126" cy="181380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Times New Roman" panose="02020603050405020304" pitchFamily="18" charset="0"/>
                <a:ea typeface="Calibri" panose="020F0502020204030204" pitchFamily="34" charset="0"/>
              </a:rPr>
              <a:t>« Traverser » littéralement</a:t>
            </a:r>
          </a:p>
          <a:p>
            <a:pPr algn="ctr"/>
            <a:r>
              <a:rPr lang="fr-FR" sz="4000" dirty="0">
                <a:solidFill>
                  <a:schemeClr val="tx1"/>
                </a:solidFill>
                <a:latin typeface="Times New Roman" panose="02020603050405020304" pitchFamily="18" charset="0"/>
                <a:ea typeface="Calibri" panose="020F0502020204030204" pitchFamily="34" charset="0"/>
              </a:rPr>
              <a:t> veut dire « passer »</a:t>
            </a:r>
            <a:endParaRPr lang="fr-FR" sz="2400" dirty="0">
              <a:solidFill>
                <a:schemeClr val="tx1"/>
              </a:solidFill>
              <a:latin typeface="Times New Roman" panose="02020603050405020304" pitchFamily="18" charset="0"/>
              <a:ea typeface="Calibri" panose="020F0502020204030204" pitchFamily="34" charset="0"/>
            </a:endParaRPr>
          </a:p>
        </p:txBody>
      </p:sp>
      <p:sp>
        <p:nvSpPr>
          <p:cNvPr id="8" name="Espace réservé du numéro de diapositive 7">
            <a:extLst>
              <a:ext uri="{FF2B5EF4-FFF2-40B4-BE49-F238E27FC236}">
                <a16:creationId xmlns:a16="http://schemas.microsoft.com/office/drawing/2014/main" id="{CF58559F-A049-8794-EB98-19234F33D6E4}"/>
              </a:ext>
            </a:extLst>
          </p:cNvPr>
          <p:cNvSpPr>
            <a:spLocks noGrp="1"/>
          </p:cNvSpPr>
          <p:nvPr>
            <p:ph type="sldNum" sz="quarter" idx="12"/>
          </p:nvPr>
        </p:nvSpPr>
        <p:spPr/>
        <p:txBody>
          <a:bodyPr/>
          <a:lstStyle/>
          <a:p>
            <a:fld id="{9E268824-B363-4558-82B1-76DB5ADEB9CB}" type="slidenum">
              <a:rPr lang="fr-FR" smtClean="0"/>
              <a:pPr/>
              <a:t>9</a:t>
            </a:fld>
            <a:endParaRPr lang="fr-FR" dirty="0"/>
          </a:p>
        </p:txBody>
      </p:sp>
      <p:sp>
        <p:nvSpPr>
          <p:cNvPr id="3" name="Rectangle : coins arrondis 2">
            <a:extLst>
              <a:ext uri="{FF2B5EF4-FFF2-40B4-BE49-F238E27FC236}">
                <a16:creationId xmlns:a16="http://schemas.microsoft.com/office/drawing/2014/main" id="{07C05999-FC33-CD2B-81D9-8ED226BC0F88}"/>
              </a:ext>
            </a:extLst>
          </p:cNvPr>
          <p:cNvSpPr/>
          <p:nvPr/>
        </p:nvSpPr>
        <p:spPr>
          <a:xfrm>
            <a:off x="810800" y="3864634"/>
            <a:ext cx="6626942" cy="211347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Y a-t-il d’autres traversées </a:t>
            </a:r>
          </a:p>
          <a:p>
            <a:pPr algn="ctr"/>
            <a:r>
              <a:rPr lang="fr-FR" sz="3200" dirty="0">
                <a:solidFill>
                  <a:schemeClr val="tx1"/>
                </a:solidFill>
                <a:latin typeface="Times New Roman" panose="02020603050405020304" pitchFamily="18" charset="0"/>
                <a:ea typeface="Calibri" panose="020F0502020204030204" pitchFamily="34" charset="0"/>
              </a:rPr>
              <a:t>dans la Bible ? Lesquelles ?</a:t>
            </a:r>
          </a:p>
          <a:p>
            <a:pPr algn="ctr"/>
            <a:r>
              <a:rPr lang="fr-FR" sz="3200" dirty="0">
                <a:solidFill>
                  <a:schemeClr val="tx1"/>
                </a:solidFill>
                <a:latin typeface="Times New Roman" panose="02020603050405020304" pitchFamily="18" charset="0"/>
                <a:ea typeface="Calibri" panose="020F0502020204030204" pitchFamily="34" charset="0"/>
              </a:rPr>
              <a:t>Ces traversées mènent vers quoi ?</a:t>
            </a:r>
          </a:p>
        </p:txBody>
      </p:sp>
      <p:sp>
        <p:nvSpPr>
          <p:cNvPr id="5" name="ZoneTexte 4">
            <a:extLst>
              <a:ext uri="{FF2B5EF4-FFF2-40B4-BE49-F238E27FC236}">
                <a16:creationId xmlns:a16="http://schemas.microsoft.com/office/drawing/2014/main" id="{D938AA45-C82D-CE9D-AE4E-11584C478022}"/>
              </a:ext>
            </a:extLst>
          </p:cNvPr>
          <p:cNvSpPr txBox="1"/>
          <p:nvPr/>
        </p:nvSpPr>
        <p:spPr>
          <a:xfrm>
            <a:off x="359228" y="129813"/>
            <a:ext cx="1262743" cy="369332"/>
          </a:xfrm>
          <a:prstGeom prst="rect">
            <a:avLst/>
          </a:prstGeom>
          <a:noFill/>
        </p:spPr>
        <p:txBody>
          <a:bodyPr wrap="square">
            <a:spAutoFit/>
          </a:bodyPr>
          <a:lstStyle/>
          <a:p>
            <a:r>
              <a:rPr kumimoji="0" lang="fr-FR" sz="1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traversait</a:t>
            </a:r>
            <a:endParaRPr lang="fr-FR" dirty="0"/>
          </a:p>
        </p:txBody>
      </p:sp>
      <p:pic>
        <p:nvPicPr>
          <p:cNvPr id="9" name="Image 8">
            <a:extLst>
              <a:ext uri="{FF2B5EF4-FFF2-40B4-BE49-F238E27FC236}">
                <a16:creationId xmlns:a16="http://schemas.microsoft.com/office/drawing/2014/main" id="{5823FE66-F49D-429A-EA6E-FA4330D1E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577" y="1754461"/>
            <a:ext cx="3926520" cy="2520826"/>
          </a:xfrm>
          <a:prstGeom prst="rect">
            <a:avLst/>
          </a:prstGeom>
        </p:spPr>
      </p:pic>
    </p:spTree>
    <p:extLst>
      <p:ext uri="{BB962C8B-B14F-4D97-AF65-F5344CB8AC3E}">
        <p14:creationId xmlns:p14="http://schemas.microsoft.com/office/powerpoint/2010/main" val="36808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7029</TotalTime>
  <Words>4068</Words>
  <Application>Microsoft Office PowerPoint</Application>
  <PresentationFormat>Grand écran</PresentationFormat>
  <Paragraphs>417</Paragraphs>
  <Slides>63</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63</vt:i4>
      </vt:variant>
    </vt:vector>
  </HeadingPairs>
  <TitlesOfParts>
    <vt:vector size="69"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PROPRIETAIRE</dc:creator>
  <cp:lastModifiedBy>odile theiller</cp:lastModifiedBy>
  <cp:revision>601</cp:revision>
  <dcterms:created xsi:type="dcterms:W3CDTF">2024-05-10T09:58:03Z</dcterms:created>
  <dcterms:modified xsi:type="dcterms:W3CDTF">2025-05-21T13:43:22Z</dcterms:modified>
</cp:coreProperties>
</file>