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  <p:sldId id="257" r:id="rId3"/>
    <p:sldId id="258" r:id="rId4"/>
    <p:sldId id="259" r:id="rId5"/>
    <p:sldId id="265" r:id="rId6"/>
    <p:sldId id="261" r:id="rId7"/>
    <p:sldId id="268" r:id="rId8"/>
    <p:sldId id="262" r:id="rId9"/>
    <p:sldId id="263" r:id="rId10"/>
    <p:sldId id="264" r:id="rId1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1122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9343-0188-4285-8A7F-D5D37C500824}" type="datetimeFigureOut">
              <a:rPr lang="fr-FR" smtClean="0"/>
              <a:t>26/05/2025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116B-7A40-4DBD-B762-8BBD25FE097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9343-0188-4285-8A7F-D5D37C500824}" type="datetimeFigureOut">
              <a:rPr lang="fr-FR" smtClean="0"/>
              <a:t>26/05/2025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116B-7A40-4DBD-B762-8BBD25FE097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9343-0188-4285-8A7F-D5D37C500824}" type="datetimeFigureOut">
              <a:rPr lang="fr-FR" smtClean="0"/>
              <a:t>26/05/2025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116B-7A40-4DBD-B762-8BBD25FE097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9343-0188-4285-8A7F-D5D37C500824}" type="datetimeFigureOut">
              <a:rPr lang="fr-FR" smtClean="0"/>
              <a:t>26/05/2025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116B-7A40-4DBD-B762-8BBD25FE097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9343-0188-4285-8A7F-D5D37C500824}" type="datetimeFigureOut">
              <a:rPr lang="fr-FR" smtClean="0"/>
              <a:t>26/05/2025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116B-7A40-4DBD-B762-8BBD25FE097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9343-0188-4285-8A7F-D5D37C500824}" type="datetimeFigureOut">
              <a:rPr lang="fr-FR" smtClean="0"/>
              <a:t>26/05/2025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116B-7A40-4DBD-B762-8BBD25FE097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9343-0188-4285-8A7F-D5D37C500824}" type="datetimeFigureOut">
              <a:rPr lang="fr-FR" smtClean="0"/>
              <a:t>26/05/2025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116B-7A40-4DBD-B762-8BBD25FE097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9343-0188-4285-8A7F-D5D37C500824}" type="datetimeFigureOut">
              <a:rPr lang="fr-FR" smtClean="0"/>
              <a:t>26/05/2025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116B-7A40-4DBD-B762-8BBD25FE097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9343-0188-4285-8A7F-D5D37C500824}" type="datetimeFigureOut">
              <a:rPr lang="fr-FR" smtClean="0"/>
              <a:t>26/05/2025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116B-7A40-4DBD-B762-8BBD25FE097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9343-0188-4285-8A7F-D5D37C500824}" type="datetimeFigureOut">
              <a:rPr lang="fr-FR" smtClean="0"/>
              <a:t>26/05/2025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116B-7A40-4DBD-B762-8BBD25FE097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9343-0188-4285-8A7F-D5D37C500824}" type="datetimeFigureOut">
              <a:rPr lang="fr-FR" smtClean="0"/>
              <a:t>26/05/2025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116B-7A40-4DBD-B762-8BBD25FE097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6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49343-0188-4285-8A7F-D5D37C500824}" type="datetimeFigureOut">
              <a:rPr lang="fr-FR" smtClean="0"/>
              <a:t>26/05/2025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7116B-7A40-4DBD-B762-8BBD25FE0970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17ADA3-F940-4BCF-AEAF-9BCC3994492D}"/>
              </a:ext>
            </a:extLst>
          </p:cNvPr>
          <p:cNvSpPr txBox="1"/>
          <p:nvPr/>
        </p:nvSpPr>
        <p:spPr>
          <a:xfrm>
            <a:off x="1691680" y="260648"/>
            <a:ext cx="525658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Diaporama </a:t>
            </a:r>
          </a:p>
          <a:p>
            <a:pPr algn="ctr"/>
            <a:r>
              <a:rPr lang="fr-FR" sz="3600" b="1" dirty="0"/>
              <a:t>Luc 19, 1-10  Zachée</a:t>
            </a:r>
          </a:p>
          <a:p>
            <a:endParaRPr lang="fr-FR" sz="4400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689A388-D275-A966-420A-7BF55B354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331640" y="1628800"/>
            <a:ext cx="6189781" cy="3977966"/>
          </a:xfrm>
          <a:prstGeom prst="rect">
            <a:avLst/>
          </a:prstGeom>
          <a:ln>
            <a:noFill/>
          </a:ln>
          <a:effectLst>
            <a:softEdge rad="520700"/>
          </a:effectLst>
        </p:spPr>
      </p:pic>
    </p:spTree>
    <p:extLst>
      <p:ext uri="{BB962C8B-B14F-4D97-AF65-F5344CB8AC3E}">
        <p14:creationId xmlns:p14="http://schemas.microsoft.com/office/powerpoint/2010/main" val="1478142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2714806"/>
            <a:ext cx="8229600" cy="1143000"/>
          </a:xfrm>
        </p:spPr>
        <p:txBody>
          <a:bodyPr>
            <a:normAutofit/>
          </a:bodyPr>
          <a:lstStyle/>
          <a:p>
            <a:r>
              <a:rPr lang="fr-FR" sz="3200" dirty="0"/>
              <a:t>RECITS BIBLIQUES EN IMAGES</a:t>
            </a:r>
            <a:br>
              <a:rPr lang="fr-FR" sz="3200" dirty="0"/>
            </a:br>
            <a:r>
              <a:rPr lang="fr-FR" sz="3200" dirty="0"/>
              <a:t>Zachée Luc 19, 1-10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4151711"/>
            <a:ext cx="8229600" cy="1296144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fr-FR" sz="2400" dirty="0"/>
              <a:t>LA VIE DE JESUS</a:t>
            </a:r>
          </a:p>
          <a:p>
            <a:pPr algn="ctr">
              <a:buNone/>
            </a:pPr>
            <a:r>
              <a:rPr lang="fr-FR" sz="2400" dirty="0" err="1"/>
              <a:t>Hedwig</a:t>
            </a:r>
            <a:r>
              <a:rPr lang="fr-FR" sz="2400" dirty="0"/>
              <a:t> Berghmans et Gaëtan Evrard </a:t>
            </a:r>
          </a:p>
          <a:p>
            <a:pPr algn="ctr">
              <a:buNone/>
            </a:pPr>
            <a:r>
              <a:rPr lang="fr-FR" sz="2400" dirty="0"/>
              <a:t>Averbode 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A85E1A1-EACF-EAA0-C003-6C4176E75277}"/>
              </a:ext>
            </a:extLst>
          </p:cNvPr>
          <p:cNvSpPr txBox="1"/>
          <p:nvPr/>
        </p:nvSpPr>
        <p:spPr>
          <a:xfrm>
            <a:off x="2906164" y="5877272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Réalisation Catéchèse Par la Parole</a:t>
            </a:r>
          </a:p>
          <a:p>
            <a:pPr algn="ctr"/>
            <a:r>
              <a:rPr lang="fr-FR" dirty="0"/>
              <a:t>Module Zachée</a:t>
            </a:r>
          </a:p>
        </p:txBody>
      </p:sp>
      <p:pic>
        <p:nvPicPr>
          <p:cNvPr id="6" name="Image 5" descr="Une image contenant texte, clipart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B4CB1EC0-DA5C-4490-8D11-B8CAF9FA13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544330"/>
            <a:ext cx="2020856" cy="1117239"/>
          </a:xfrm>
          <a:prstGeom prst="rect">
            <a:avLst/>
          </a:prstGeom>
        </p:spPr>
      </p:pic>
      <p:pic>
        <p:nvPicPr>
          <p:cNvPr id="8" name="Image 7" descr="Une image contenant art, point, motif&#10;&#10;Le contenu généré par l’IA peut être incorrect.">
            <a:extLst>
              <a:ext uri="{FF2B5EF4-FFF2-40B4-BE49-F238E27FC236}">
                <a16:creationId xmlns:a16="http://schemas.microsoft.com/office/drawing/2014/main" id="{EDD4EA4E-83F0-A91E-60CC-1907490FC3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0392" y="5372095"/>
            <a:ext cx="1268760" cy="126876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6552357-A168-A185-3C60-8F4C324DA7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2986" y="492107"/>
            <a:ext cx="9139706" cy="587378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145" y="492106"/>
            <a:ext cx="9139708" cy="58737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145" y="492106"/>
            <a:ext cx="9139708" cy="58737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dessin humoristique, Dessin animé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4DBFA6E6-6A38-8E73-C995-B272A20A6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85" y="404664"/>
            <a:ext cx="9124010" cy="58636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dessin humoristique, dessin, illustration, habits&#10;&#10;Le contenu généré par l’IA peut être incorrect.">
            <a:extLst>
              <a:ext uri="{FF2B5EF4-FFF2-40B4-BE49-F238E27FC236}">
                <a16:creationId xmlns:a16="http://schemas.microsoft.com/office/drawing/2014/main" id="{8B8C37CB-885B-D1D1-42DA-1AF7B485E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664"/>
            <a:ext cx="9144000" cy="587654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, dessin humoristique, Visage humain, croquis&#10;&#10;Le contenu généré par l’IA peut être incorrect.">
            <a:extLst>
              <a:ext uri="{FF2B5EF4-FFF2-40B4-BE49-F238E27FC236}">
                <a16:creationId xmlns:a16="http://schemas.microsoft.com/office/drawing/2014/main" id="{1C09017B-8E63-9BC6-F7FD-50E225C67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250" y="480043"/>
            <a:ext cx="9177250" cy="589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379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145" y="492107"/>
            <a:ext cx="9139708" cy="58737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145" y="492106"/>
            <a:ext cx="9139708" cy="58737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33</Words>
  <Application>Microsoft Office PowerPoint</Application>
  <PresentationFormat>Affichage à l'écran (4:3)</PresentationFormat>
  <Paragraphs>8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3" baseType="lpstr">
      <vt:lpstr>Arial</vt:lpstr>
      <vt:lpstr>Calibri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RECITS BIBLIQUES EN IMAGES Zachée Luc 19, 1-10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Odile Theiller</dc:creator>
  <cp:lastModifiedBy>odile theiller</cp:lastModifiedBy>
  <cp:revision>14</cp:revision>
  <dcterms:created xsi:type="dcterms:W3CDTF">2012-07-14T12:42:02Z</dcterms:created>
  <dcterms:modified xsi:type="dcterms:W3CDTF">2025-05-26T14:49:03Z</dcterms:modified>
</cp:coreProperties>
</file>