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67F6C-5CF4-4C00-A82A-A9E5CB41EBC7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1642" y="3933056"/>
            <a:ext cx="7772400" cy="1470025"/>
          </a:xfrm>
        </p:spPr>
        <p:txBody>
          <a:bodyPr/>
          <a:lstStyle/>
          <a:p>
            <a:r>
              <a:rPr lang="fr-FR" b="1" i="1" dirty="0"/>
              <a:t>Diaporama Récit Zachée</a:t>
            </a:r>
            <a:br>
              <a:rPr lang="fr-FR" b="1" i="1" dirty="0"/>
            </a:br>
            <a:r>
              <a:rPr lang="fr-FR" b="1" i="1" dirty="0"/>
              <a:t>D’après Luc 19, 1-10</a:t>
            </a:r>
          </a:p>
        </p:txBody>
      </p:sp>
      <p:pic>
        <p:nvPicPr>
          <p:cNvPr id="2050" name="Picture 2" descr="C:\Users\PROPRIETAIRE\OneDrive\Documents\CPLP\02 ZACHEE\2022\disque zachée\zachée\zachée-disque-6-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1763">
            <a:off x="971216" y="522014"/>
            <a:ext cx="2971767" cy="314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achée-disque-2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064896">
            <a:off x="1108074" y="663773"/>
            <a:ext cx="6927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achée-disque-1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00163" y="0"/>
            <a:ext cx="65420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achée-disque-3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46163" y="0"/>
            <a:ext cx="70500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achée-disque-4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66813" y="0"/>
            <a:ext cx="6808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achée-disque-5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09700" y="0"/>
            <a:ext cx="6323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achée-disque-6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8263" y="0"/>
            <a:ext cx="6467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PRIETAIRE\OneDrive\Documents\CPLP\02 ZACHEE\2022\disque zachée\zachée-disque_2022_s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0967"/>
            <a:ext cx="7560840" cy="6747033"/>
          </a:xfrm>
          <a:prstGeom prst="rect">
            <a:avLst/>
          </a:prstGeom>
          <a:noFill/>
        </p:spPr>
      </p:pic>
      <p:sp>
        <p:nvSpPr>
          <p:cNvPr id="2" name="Flèche : courbe vers le bas 1">
            <a:extLst>
              <a:ext uri="{FF2B5EF4-FFF2-40B4-BE49-F238E27FC236}">
                <a16:creationId xmlns:a16="http://schemas.microsoft.com/office/drawing/2014/main" id="{BB406E6F-797C-486F-E207-60C8BE919B4A}"/>
              </a:ext>
            </a:extLst>
          </p:cNvPr>
          <p:cNvSpPr/>
          <p:nvPr/>
        </p:nvSpPr>
        <p:spPr>
          <a:xfrm rot="1119056">
            <a:off x="4536451" y="348245"/>
            <a:ext cx="2263117" cy="499755"/>
          </a:xfrm>
          <a:prstGeom prst="curvedDownArrow">
            <a:avLst>
              <a:gd name="adj1" fmla="val 25000"/>
              <a:gd name="adj2" fmla="val 50000"/>
              <a:gd name="adj3" fmla="val 308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3808" y="524576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Catéchèse  Par la Parole</a:t>
            </a:r>
          </a:p>
          <a:p>
            <a:pPr algn="ctr"/>
            <a:r>
              <a:rPr lang="fr-FR" sz="2400" dirty="0"/>
              <a:t>Module Zachée</a:t>
            </a:r>
          </a:p>
          <a:p>
            <a:pPr algn="ctr"/>
            <a:r>
              <a:rPr lang="fr-FR" sz="2400" dirty="0"/>
              <a:t>Illustrations Chantal </a:t>
            </a:r>
            <a:r>
              <a:rPr lang="fr-FR" sz="2400" dirty="0" err="1"/>
              <a:t>Lorge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7843C8-B62F-BBE6-B6E3-46C84AD36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5089987"/>
            <a:ext cx="2452912" cy="1356103"/>
          </a:xfrm>
          <a:prstGeom prst="rect">
            <a:avLst/>
          </a:prstGeom>
        </p:spPr>
      </p:pic>
      <p:pic>
        <p:nvPicPr>
          <p:cNvPr id="5" name="Image 4" descr="Une image contenant art, point, motif&#10;&#10;Le contenu généré par l’IA peut être incorrect.">
            <a:extLst>
              <a:ext uri="{FF2B5EF4-FFF2-40B4-BE49-F238E27FC236}">
                <a16:creationId xmlns:a16="http://schemas.microsoft.com/office/drawing/2014/main" id="{A396FE3F-6D0F-97EE-85EA-B747D0EAF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089986"/>
            <a:ext cx="1356103" cy="13561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18</Words>
  <Application>Microsoft Office PowerPoint</Application>
  <PresentationFormat>Affichage à l'écran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Diaporama Récit Zachée D’après Luc 19, 1-10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Récit Zachée Luc 19, 1-10</dc:title>
  <dc:creator>PROPRIETAIRE</dc:creator>
  <cp:lastModifiedBy>odile theiller</cp:lastModifiedBy>
  <cp:revision>9</cp:revision>
  <dcterms:created xsi:type="dcterms:W3CDTF">2022-06-08T13:14:32Z</dcterms:created>
  <dcterms:modified xsi:type="dcterms:W3CDTF">2025-05-26T15:54:51Z</dcterms:modified>
</cp:coreProperties>
</file>