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2471-7D7C-4D3F-B6E2-2972175EABB5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B2471-7D7C-4D3F-B6E2-2972175EABB5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09D40-4915-461C-918C-17CD3CC1D46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293096"/>
            <a:ext cx="7772400" cy="1470025"/>
          </a:xfrm>
        </p:spPr>
        <p:txBody>
          <a:bodyPr/>
          <a:lstStyle/>
          <a:p>
            <a:r>
              <a:rPr lang="fr-FR" dirty="0"/>
              <a:t>Diaporama Récit Abraham</a:t>
            </a:r>
            <a:br>
              <a:rPr lang="fr-FR" dirty="0"/>
            </a:br>
            <a:r>
              <a:rPr lang="fr-FR" dirty="0"/>
              <a:t>D’après Genèse 11 à 21</a:t>
            </a:r>
          </a:p>
        </p:txBody>
      </p:sp>
      <p:pic>
        <p:nvPicPr>
          <p:cNvPr id="7170" name="Picture 2" descr="C:\Users\PROPRIETAIRE\OneDrive\Documents\CPLP\02 ZACHEE\2022\disque zachée\abraham\abraham_disque-1a-2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4846">
            <a:off x="5040147" y="586517"/>
            <a:ext cx="2967097" cy="2923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braham_disque-1a-202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21215637">
            <a:off x="1907704" y="804796"/>
            <a:ext cx="6145684" cy="6053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PRIETAIRE\OneDrive\Documents\CPLP\02 ZACHEE\2022\disque zachée\abraham\abraham_disque-2a-2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9021">
            <a:off x="1999324" y="152709"/>
            <a:ext cx="6513693" cy="6675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PRIETAIRE\OneDrive\Documents\CPLP\02 ZACHEE\2022\disque zachée\abraham\abraham_disque-3-2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106127"/>
            <a:ext cx="6617442" cy="6964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PRIETAIRE\OneDrive\Documents\CPLP\02 ZACHEE\2022\disque zachée\abraham\abraham_disque_4_2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331" y="260648"/>
            <a:ext cx="6901670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PRIETAIRE\OneDrive\Documents\CPLP\02 ZACHEE\2022\disque zachée\abraham\abraham_disque_5_2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83414"/>
            <a:ext cx="6024671" cy="5925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PRIETAIRE\OneDrive\Documents\CPLP\02 ZACHEE\2022\disque zachée\abraham\abraham_disque-6-20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9322"/>
            <a:ext cx="6336704" cy="6219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PROPRIETAIRE\OneDrive\Documents\CPLP\02 ZACHEE\2022\disque zachée\abraham_disque_2022-s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64438"/>
            <a:ext cx="6408712" cy="58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lèche : courbe vers le bas 1">
            <a:extLst>
              <a:ext uri="{FF2B5EF4-FFF2-40B4-BE49-F238E27FC236}">
                <a16:creationId xmlns:a16="http://schemas.microsoft.com/office/drawing/2014/main" id="{482BACCD-D276-8384-5536-FDAA26B46B05}"/>
              </a:ext>
            </a:extLst>
          </p:cNvPr>
          <p:cNvSpPr/>
          <p:nvPr/>
        </p:nvSpPr>
        <p:spPr>
          <a:xfrm rot="225030">
            <a:off x="3394522" y="960833"/>
            <a:ext cx="3171712" cy="707361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72953" y="5301208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Catéchèse Par la Parole</a:t>
            </a:r>
          </a:p>
          <a:p>
            <a:pPr algn="ctr"/>
            <a:r>
              <a:rPr lang="fr-FR" sz="2800" dirty="0"/>
              <a:t>Module Zachée</a:t>
            </a:r>
          </a:p>
          <a:p>
            <a:pPr algn="ctr"/>
            <a:r>
              <a:rPr lang="fr-FR" sz="2800" dirty="0"/>
              <a:t>Illustrations Chantal </a:t>
            </a:r>
            <a:r>
              <a:rPr lang="fr-FR" sz="2800" dirty="0" err="1"/>
              <a:t>Lorge</a:t>
            </a:r>
            <a:endParaRPr lang="fr-FR" sz="2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2D1F21A-C504-C567-85C4-F48E23116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5301208"/>
            <a:ext cx="2452912" cy="1356103"/>
          </a:xfrm>
          <a:prstGeom prst="rect">
            <a:avLst/>
          </a:prstGeom>
        </p:spPr>
      </p:pic>
      <p:pic>
        <p:nvPicPr>
          <p:cNvPr id="5" name="Image 4" descr="Une image contenant art, point, motif&#10;&#10;Le contenu généré par l’IA peut être incorrect.">
            <a:extLst>
              <a:ext uri="{FF2B5EF4-FFF2-40B4-BE49-F238E27FC236}">
                <a16:creationId xmlns:a16="http://schemas.microsoft.com/office/drawing/2014/main" id="{9A1DB871-2A80-5517-3F3A-6EE81FE723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13" y="5239219"/>
            <a:ext cx="1412777" cy="14127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</Words>
  <Application>Microsoft Office PowerPoint</Application>
  <PresentationFormat>Affichage à l'écran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Diaporama Récit Abraham D’après Genèse 11 à 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</dc:title>
  <dc:creator>PROPRIETAIRE</dc:creator>
  <cp:lastModifiedBy>odile theiller</cp:lastModifiedBy>
  <cp:revision>14</cp:revision>
  <dcterms:created xsi:type="dcterms:W3CDTF">2022-06-08T13:46:07Z</dcterms:created>
  <dcterms:modified xsi:type="dcterms:W3CDTF">2025-05-26T15:50:02Z</dcterms:modified>
</cp:coreProperties>
</file>