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DB9"/>
    <a:srgbClr val="993300"/>
    <a:srgbClr val="80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30" autoAdjust="0"/>
    <p:restoredTop sz="94660"/>
  </p:normalViewPr>
  <p:slideViewPr>
    <p:cSldViewPr>
      <p:cViewPr varScale="1">
        <p:scale>
          <a:sx n="106" d="100"/>
          <a:sy n="106" d="100"/>
        </p:scale>
        <p:origin x="36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C3F6-4DA0-4F9C-ABE8-F3507A1DF980}" type="datetimeFigureOut">
              <a:rPr lang="fr-FR" smtClean="0"/>
              <a:pPr/>
              <a:t>08/04/2024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1978-B1D5-4A87-A4A7-28F751C4AF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C3F6-4DA0-4F9C-ABE8-F3507A1DF980}" type="datetimeFigureOut">
              <a:rPr lang="fr-FR" smtClean="0"/>
              <a:pPr/>
              <a:t>08/04/2024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1978-B1D5-4A87-A4A7-28F751C4AF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C3F6-4DA0-4F9C-ABE8-F3507A1DF980}" type="datetimeFigureOut">
              <a:rPr lang="fr-FR" smtClean="0"/>
              <a:pPr/>
              <a:t>08/04/2024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1978-B1D5-4A87-A4A7-28F751C4AF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C3F6-4DA0-4F9C-ABE8-F3507A1DF980}" type="datetimeFigureOut">
              <a:rPr lang="fr-FR" smtClean="0"/>
              <a:pPr/>
              <a:t>08/04/2024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1978-B1D5-4A87-A4A7-28F751C4AF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C3F6-4DA0-4F9C-ABE8-F3507A1DF980}" type="datetimeFigureOut">
              <a:rPr lang="fr-FR" smtClean="0"/>
              <a:pPr/>
              <a:t>08/04/2024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1978-B1D5-4A87-A4A7-28F751C4AF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C3F6-4DA0-4F9C-ABE8-F3507A1DF980}" type="datetimeFigureOut">
              <a:rPr lang="fr-FR" smtClean="0"/>
              <a:pPr/>
              <a:t>08/04/2024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1978-B1D5-4A87-A4A7-28F751C4AF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C3F6-4DA0-4F9C-ABE8-F3507A1DF980}" type="datetimeFigureOut">
              <a:rPr lang="fr-FR" smtClean="0"/>
              <a:pPr/>
              <a:t>08/04/2024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1978-B1D5-4A87-A4A7-28F751C4AF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C3F6-4DA0-4F9C-ABE8-F3507A1DF980}" type="datetimeFigureOut">
              <a:rPr lang="fr-FR" smtClean="0"/>
              <a:pPr/>
              <a:t>08/04/2024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1978-B1D5-4A87-A4A7-28F751C4AF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C3F6-4DA0-4F9C-ABE8-F3507A1DF980}" type="datetimeFigureOut">
              <a:rPr lang="fr-FR" smtClean="0"/>
              <a:pPr/>
              <a:t>08/04/2024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1978-B1D5-4A87-A4A7-28F751C4AF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C3F6-4DA0-4F9C-ABE8-F3507A1DF980}" type="datetimeFigureOut">
              <a:rPr lang="fr-FR" smtClean="0"/>
              <a:pPr/>
              <a:t>08/04/2024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1978-B1D5-4A87-A4A7-28F751C4AF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C3F6-4DA0-4F9C-ABE8-F3507A1DF980}" type="datetimeFigureOut">
              <a:rPr lang="fr-FR" smtClean="0"/>
              <a:pPr/>
              <a:t>08/04/2024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1978-B1D5-4A87-A4A7-28F751C4AF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D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FC3F6-4DA0-4F9C-ABE8-F3507A1DF980}" type="datetimeFigureOut">
              <a:rPr lang="fr-FR" smtClean="0"/>
              <a:pPr/>
              <a:t>08/04/2024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A1978-B1D5-4A87-A4A7-28F751C4AF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réation_ bible _souvig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90756" cy="6858000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35E13566-0263-42B2-86EC-40ABC423DC83}"/>
              </a:ext>
            </a:extLst>
          </p:cNvPr>
          <p:cNvSpPr txBox="1">
            <a:spLocks/>
          </p:cNvSpPr>
          <p:nvPr/>
        </p:nvSpPr>
        <p:spPr>
          <a:xfrm>
            <a:off x="4644008" y="45611"/>
            <a:ext cx="4790756" cy="40904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/>
              <a:t>La création </a:t>
            </a:r>
          </a:p>
          <a:p>
            <a:r>
              <a:rPr lang="fr-FR" sz="3200" b="1" dirty="0"/>
              <a:t>Genèse 1 à 3</a:t>
            </a:r>
            <a:r>
              <a:rPr lang="fr-FR" sz="3200" dirty="0"/>
              <a:t> </a:t>
            </a:r>
            <a:br>
              <a:rPr lang="fr-FR" sz="4000" dirty="0"/>
            </a:br>
            <a:r>
              <a:rPr lang="fr-FR" sz="3200" dirty="0"/>
              <a:t>La bible de Souvigny </a:t>
            </a:r>
            <a:br>
              <a:rPr lang="fr-FR" dirty="0"/>
            </a:b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491A250-98E2-41BF-8714-F795FE7A499E}"/>
              </a:ext>
            </a:extLst>
          </p:cNvPr>
          <p:cNvSpPr txBox="1"/>
          <p:nvPr/>
        </p:nvSpPr>
        <p:spPr>
          <a:xfrm>
            <a:off x="5280507" y="5541039"/>
            <a:ext cx="36724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Avec l’aimable autorisation </a:t>
            </a:r>
          </a:p>
          <a:p>
            <a:r>
              <a:rPr lang="fr-FR" dirty="0"/>
              <a:t>de la Médiathèque de Moulins communauté </a:t>
            </a:r>
            <a:br>
              <a:rPr lang="fr-FR" dirty="0"/>
            </a:br>
            <a:r>
              <a:rPr lang="fr-FR" dirty="0"/>
              <a:t>B031906101_MS_001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F1E003A-E1B1-549C-4B8B-87F0C7A900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5776" y="0"/>
            <a:ext cx="33564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85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E480C72-A2D5-4508-B497-5550703127E1}"/>
              </a:ext>
            </a:extLst>
          </p:cNvPr>
          <p:cNvSpPr txBox="1"/>
          <p:nvPr/>
        </p:nvSpPr>
        <p:spPr>
          <a:xfrm>
            <a:off x="3779912" y="5751755"/>
            <a:ext cx="3600400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Réalisation Catéchèse Par la Parole </a:t>
            </a:r>
          </a:p>
          <a:p>
            <a:r>
              <a:rPr lang="fr-FR" dirty="0"/>
              <a:t>Modules Création et Bartimée</a:t>
            </a:r>
          </a:p>
        </p:txBody>
      </p:sp>
      <p:pic>
        <p:nvPicPr>
          <p:cNvPr id="4" name="Image 3" descr="Une image contenant texte, clipart, dessin humoristique, illustration&#10;&#10;Description générée automatiquement">
            <a:extLst>
              <a:ext uri="{FF2B5EF4-FFF2-40B4-BE49-F238E27FC236}">
                <a16:creationId xmlns:a16="http://schemas.microsoft.com/office/drawing/2014/main" id="{9A25F563-08C6-3CA2-D4E2-1D215D827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157192"/>
            <a:ext cx="2304256" cy="127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95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réation1_ bible _souvigny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-13942"/>
            <a:ext cx="6840000" cy="68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réation2_ bible _souvigny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8000"/>
            <a:ext cx="6840000" cy="684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réation3_ bible _souvigny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9000"/>
            <a:ext cx="6840000" cy="684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réation4_ bible _souvigny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8000"/>
            <a:ext cx="6840000" cy="684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réation5_ bible _souvigny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2272"/>
            <a:ext cx="6840000" cy="684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réation6_ bible _souvigny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9000"/>
            <a:ext cx="6840000" cy="684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réation7_ bible _souvig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8000"/>
            <a:ext cx="5819357" cy="684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réation8_ bible _souvigny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5" y="0"/>
            <a:ext cx="5821200" cy="684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36</Words>
  <Application>Microsoft Office PowerPoint</Application>
  <PresentationFormat>Affichage à l'écran (4:3)</PresentationFormat>
  <Paragraphs>6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MAISON</dc:creator>
  <cp:lastModifiedBy>odile theiller</cp:lastModifiedBy>
  <cp:revision>12</cp:revision>
  <dcterms:created xsi:type="dcterms:W3CDTF">2015-03-07T20:31:36Z</dcterms:created>
  <dcterms:modified xsi:type="dcterms:W3CDTF">2024-04-08T16:23:00Z</dcterms:modified>
</cp:coreProperties>
</file>