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4" r:id="rId2"/>
    <p:sldId id="272" r:id="rId3"/>
    <p:sldId id="269" r:id="rId4"/>
    <p:sldId id="270" r:id="rId5"/>
    <p:sldId id="273" r:id="rId6"/>
    <p:sldId id="256" r:id="rId7"/>
    <p:sldId id="267" r:id="rId8"/>
    <p:sldId id="266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B4FAC7-EA00-490D-84C0-20CDF7B3A37A}" type="datetimeFigureOut">
              <a:rPr lang="fr-FR" smtClean="0"/>
              <a:pPr/>
              <a:t>28/09/2026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5936DB1-A29F-46C8-A1F6-F4BB255CC36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11FB95-B693-A9A2-4A97-716C5662F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740" y="1628800"/>
            <a:ext cx="4680520" cy="2692896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Diaporama </a:t>
            </a:r>
          </a:p>
          <a:p>
            <a:pPr marL="13716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Nativité </a:t>
            </a:r>
          </a:p>
          <a:p>
            <a:pPr marL="13716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Françoise Riff</a:t>
            </a:r>
          </a:p>
        </p:txBody>
      </p:sp>
    </p:spTree>
    <p:extLst>
      <p:ext uri="{BB962C8B-B14F-4D97-AF65-F5344CB8AC3E}">
        <p14:creationId xmlns:p14="http://schemas.microsoft.com/office/powerpoint/2010/main" val="131875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5C175C6-70FC-D780-DC5D-D75B443AFA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81" y="1340768"/>
            <a:ext cx="908913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816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ADBE9D4-9D56-B2FB-E10F-33029096E8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09589"/>
            <a:ext cx="3528392" cy="623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44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279FABA-56D2-6D2F-A971-9B26B7F0FB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76672"/>
            <a:ext cx="6192688" cy="629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28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DBE6BC-754D-7714-C7AB-6CC5C8ADD2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425552"/>
            <a:ext cx="7770998" cy="15121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272793-E46F-EC44-AFC4-0440403D1E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949" y="-1144"/>
            <a:ext cx="4201195" cy="307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05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2C39E22-7231-CBF7-40B6-90FE2A11BD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1694688"/>
            <a:ext cx="8869680" cy="34686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EB04FE8-3B37-6F18-A35A-0BF67B6EAE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84784"/>
            <a:ext cx="8867305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92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64888" y="5268450"/>
            <a:ext cx="4690864" cy="1296144"/>
          </a:xfrm>
        </p:spPr>
        <p:txBody>
          <a:bodyPr>
            <a:normAutofit fontScale="25000" lnSpcReduction="20000"/>
          </a:bodyPr>
          <a:lstStyle/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/>
            <a:endParaRPr lang="fr-FR" b="1" dirty="0"/>
          </a:p>
          <a:p>
            <a:pPr algn="ctr">
              <a:buNone/>
            </a:pPr>
            <a:r>
              <a:rPr lang="fr-FR" sz="7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Réalisation </a:t>
            </a:r>
          </a:p>
          <a:p>
            <a:pPr algn="ctr">
              <a:buNone/>
            </a:pPr>
            <a:r>
              <a:rPr lang="fr-FR" sz="7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Catéchèse Par la Parole</a:t>
            </a:r>
          </a:p>
          <a:p>
            <a:pPr algn="ctr">
              <a:buNone/>
            </a:pPr>
            <a:r>
              <a:rPr lang="fr-FR" sz="6400" b="1" dirty="0">
                <a:solidFill>
                  <a:schemeClr val="bg1"/>
                </a:solidFill>
              </a:rPr>
              <a:t>Illustration Françoise Riff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41635D-822A-3077-9C4F-E773E4E939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89240"/>
            <a:ext cx="1444792" cy="79875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7306E1B-8041-4DA7-932C-D73380CEE6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354150"/>
            <a:ext cx="1124744" cy="112474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347</TotalTime>
  <Words>12</Words>
  <Application>Microsoft Office PowerPoint</Application>
  <PresentationFormat>Affichage à l'écran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Book Antiqua</vt:lpstr>
      <vt:lpstr>Lucida Sans</vt:lpstr>
      <vt:lpstr>Times New Roman</vt:lpstr>
      <vt:lpstr>Wingdings</vt:lpstr>
      <vt:lpstr>Wingdings 2</vt:lpstr>
      <vt:lpstr>Wingdings 3</vt:lpstr>
      <vt:lpstr>Apex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Diaporama nativité Riff</dc:title>
  <dc:creator>Catechese Par la Parole</dc:creator>
  <cp:lastModifiedBy>odile theiller</cp:lastModifiedBy>
  <cp:revision>40</cp:revision>
  <dcterms:created xsi:type="dcterms:W3CDTF">2020-09-29T09:27:04Z</dcterms:created>
  <dcterms:modified xsi:type="dcterms:W3CDTF">2026-09-28T12:56:25Z</dcterms:modified>
</cp:coreProperties>
</file>