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70E9-A604-491E-B421-23BBC6751A9E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253A-23FB-463B-9902-FE53421B8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atechese-par-la-parole.catholique.fr/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3372" y="857232"/>
            <a:ext cx="4320480" cy="4320480"/>
          </a:xfrm>
        </p:spPr>
        <p:txBody>
          <a:bodyPr rtlCol="0"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Récit </a:t>
            </a:r>
            <a:br>
              <a:rPr lang="fr-FR" b="1" dirty="0"/>
            </a:br>
            <a:r>
              <a:rPr lang="fr-FR" b="1" dirty="0"/>
              <a:t>Enlèvement d’Elie au ciel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3100" b="1" dirty="0"/>
              <a:t>2</a:t>
            </a:r>
            <a:r>
              <a:rPr lang="fr-FR" sz="3100" b="1" baseline="30000" dirty="0"/>
              <a:t>ème</a:t>
            </a:r>
            <a:r>
              <a:rPr lang="fr-FR" sz="3100" b="1" dirty="0"/>
              <a:t> </a:t>
            </a:r>
            <a:r>
              <a:rPr lang="fr-FR" sz="3100" b="1" dirty="0" smtClean="0"/>
              <a:t>Rois 2 , 1 </a:t>
            </a:r>
            <a:r>
              <a:rPr lang="fr-FR" sz="3100" b="1" dirty="0"/>
              <a:t>à 18 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28596" y="1357298"/>
            <a:ext cx="3313491" cy="323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99070" y="0"/>
            <a:ext cx="51442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2285984" y="5500702"/>
            <a:ext cx="66436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Dessins Chantal </a:t>
            </a:r>
            <a:r>
              <a:rPr lang="fr-FR" sz="2400" dirty="0" err="1"/>
              <a:t>Lorge</a:t>
            </a: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>
                <a:hlinkClick r:id="rId2"/>
              </a:rPr>
              <a:t>Site  Catéchèse Par la Parole </a:t>
            </a: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http://catechese-par-la-parole.catholique.fr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7422" y="4572008"/>
            <a:ext cx="5832648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Catéchèse Par la Parole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Module Ascensions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Récit :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Jeunes – Enfance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Petite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enfance</a:t>
            </a:r>
          </a:p>
        </p:txBody>
      </p:sp>
      <p:pic>
        <p:nvPicPr>
          <p:cNvPr id="6" name="Image 5" descr="logo P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72008"/>
            <a:ext cx="1896220" cy="1048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79600" y="176100"/>
            <a:ext cx="5384800" cy="65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592893"/>
            <a:ext cx="9144000" cy="313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5775" y="0"/>
            <a:ext cx="8450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437" y="0"/>
            <a:ext cx="89310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23107" y="0"/>
            <a:ext cx="631322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39319" y="0"/>
            <a:ext cx="42653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25516" y="0"/>
            <a:ext cx="4679069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63336" y="0"/>
            <a:ext cx="70173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</Words>
  <Application>Microsoft Office PowerPoint</Application>
  <PresentationFormat>Affichage à l'écran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 Récit  Enlèvement d’Elie au ciel  2ème Rois 2 , 1 à 18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pour  Récit de l’Enlèvement d’Elie au ciel  D’après 2ème livre des Rois chapitre 2 versets 1 à 18  dans la Traduction liturgique</dc:title>
  <dc:creator>Bureau Dom</dc:creator>
  <cp:lastModifiedBy>Utilisateur Windows</cp:lastModifiedBy>
  <cp:revision>10</cp:revision>
  <dcterms:created xsi:type="dcterms:W3CDTF">2017-03-13T22:04:30Z</dcterms:created>
  <dcterms:modified xsi:type="dcterms:W3CDTF">2023-03-30T16:20:51Z</dcterms:modified>
</cp:coreProperties>
</file>