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0" r:id="rId5"/>
    <p:sldId id="273" r:id="rId6"/>
    <p:sldId id="275" r:id="rId7"/>
    <p:sldId id="270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22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587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28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99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57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740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887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4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63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63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94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236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6F4F-B0BE-4036-857C-239AADCC50E6}" type="datetimeFigureOut">
              <a:rPr lang="fr-FR" smtClean="0"/>
              <a:pPr/>
              <a:t>05/03/2026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69879-CAE5-4F57-8C65-AE2C06E8B9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77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atechese-par-la-parole.catholique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catechese-par-la-parole.catholique.fr/05-samaritaine-bienvenue#bienven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7772400" cy="266429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fr-FR" b="1" dirty="0">
                <a:solidFill>
                  <a:schemeClr val="bg1"/>
                </a:solidFill>
              </a:rPr>
              <a:t>Diaporama de la méditation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sz="3600" b="1" dirty="0">
                <a:solidFill>
                  <a:schemeClr val="bg1"/>
                </a:solidFill>
              </a:rPr>
              <a:t>Jean 4, 5-30 </a:t>
            </a:r>
            <a:r>
              <a:rPr lang="fr-FR" b="1" dirty="0">
                <a:solidFill>
                  <a:schemeClr val="bg1"/>
                </a:solidFill>
              </a:rPr>
              <a:t>Samaritaine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Jeunes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A9996E-91E9-4BE6-72CC-6A5DEC2CF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72597"/>
            <a:ext cx="3312368" cy="27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2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531"/>
            <a:ext cx="9144000" cy="686281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48FE87F-146D-14A8-F992-A34CC37C84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3312368" cy="27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0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544" y="188640"/>
            <a:ext cx="4680149" cy="68580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26709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88640"/>
            <a:ext cx="7130732" cy="68460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37639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34BCC7B-B71A-B5B0-D046-6E9854E05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23528" y="1556792"/>
            <a:ext cx="4784590" cy="395924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50991" y="484632"/>
            <a:ext cx="3091584" cy="5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0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B9E60CC9-9F7C-F0C5-C873-8B0B185EF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4" r="9292"/>
          <a:stretch>
            <a:fillRect/>
          </a:stretch>
        </p:blipFill>
        <p:spPr>
          <a:xfrm>
            <a:off x="-336121" y="692696"/>
            <a:ext cx="9143979" cy="6858000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768" y="6737718"/>
            <a:ext cx="9155399" cy="123363"/>
            <a:chOff x="-5025" y="6737718"/>
            <a:chExt cx="12207200" cy="12336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98DFE069-414B-3286-6196-95C6CD93D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70397">
            <a:off x="107624" y="3401596"/>
            <a:ext cx="2811983" cy="3379977"/>
          </a:xfrm>
          <a:prstGeom prst="rect">
            <a:avLst/>
          </a:prstGeom>
        </p:spPr>
      </p:pic>
      <p:sp>
        <p:nvSpPr>
          <p:cNvPr id="11" name="Bulle narrative : ronde 10">
            <a:extLst>
              <a:ext uri="{FF2B5EF4-FFF2-40B4-BE49-F238E27FC236}">
                <a16:creationId xmlns:a16="http://schemas.microsoft.com/office/drawing/2014/main" id="{BEFE024B-00F0-EF52-8464-E446E7A8BB84}"/>
              </a:ext>
            </a:extLst>
          </p:cNvPr>
          <p:cNvSpPr/>
          <p:nvPr/>
        </p:nvSpPr>
        <p:spPr>
          <a:xfrm>
            <a:off x="5724128" y="116632"/>
            <a:ext cx="3672408" cy="2088233"/>
          </a:xfrm>
          <a:prstGeom prst="wedgeEllipseCallout">
            <a:avLst>
              <a:gd name="adj1" fmla="val 52526"/>
              <a:gd name="adj2" fmla="val 97062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i="1" dirty="0">
                <a:latin typeface="Alex Brush" panose="02000400000000000000" pitchFamily="2" charset="0"/>
              </a:rPr>
              <a:t>Si tu savais le don </a:t>
            </a:r>
            <a:br>
              <a:rPr lang="fr-FR" sz="4000" i="1" dirty="0">
                <a:latin typeface="Alex Brush" panose="02000400000000000000" pitchFamily="2" charset="0"/>
              </a:rPr>
            </a:br>
            <a:r>
              <a:rPr lang="fr-FR" sz="4000" i="1" dirty="0">
                <a:latin typeface="Alex Brush" panose="02000400000000000000" pitchFamily="2" charset="0"/>
              </a:rPr>
              <a:t>de Dieu ! </a:t>
            </a:r>
            <a:endParaRPr lang="fr-FR" sz="4000" dirty="0">
              <a:latin typeface="Alex Brush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0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E92B884-6AF4-24E9-A1D7-91516224F55F}"/>
              </a:ext>
            </a:extLst>
          </p:cNvPr>
          <p:cNvSpPr txBox="1"/>
          <p:nvPr/>
        </p:nvSpPr>
        <p:spPr>
          <a:xfrm>
            <a:off x="2699792" y="538565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Réalisation Catéchèse Par la Parole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2">
            <a:hlinkClick r:id="rId2"/>
            <a:extLst>
              <a:ext uri="{FF2B5EF4-FFF2-40B4-BE49-F238E27FC236}">
                <a16:creationId xmlns:a16="http://schemas.microsoft.com/office/drawing/2014/main" id="{265B26DE-5331-53BB-31EE-E355C45E1232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85657"/>
            <a:ext cx="2119848" cy="1172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4B10034-2DA3-8924-D0E7-A0E2D4C5D5A7}"/>
              </a:ext>
            </a:extLst>
          </p:cNvPr>
          <p:cNvSpPr txBox="1"/>
          <p:nvPr/>
        </p:nvSpPr>
        <p:spPr>
          <a:xfrm>
            <a:off x="3275856" y="6178267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Dessins : Annie C.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E928E56-6B54-147B-C80B-4235A8E598E6}"/>
              </a:ext>
            </a:extLst>
          </p:cNvPr>
          <p:cNvSpPr txBox="1"/>
          <p:nvPr/>
        </p:nvSpPr>
        <p:spPr>
          <a:xfrm>
            <a:off x="3347864" y="578263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Module Samaritaine</a:t>
            </a:r>
            <a:endParaRPr lang="fr-FR" dirty="0"/>
          </a:p>
        </p:txBody>
      </p:sp>
      <p:pic>
        <p:nvPicPr>
          <p:cNvPr id="3" name="Image 2" descr="Une image contenant motif, art, Graphique, point&#10;&#10;Le contenu généré par l’IA peut être incorrect.">
            <a:extLst>
              <a:ext uri="{FF2B5EF4-FFF2-40B4-BE49-F238E27FC236}">
                <a16:creationId xmlns:a16="http://schemas.microsoft.com/office/drawing/2014/main" id="{8AB6AC52-6B83-D8E9-8080-1477BD99FF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0204" y="5340019"/>
            <a:ext cx="1172151" cy="11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33</Words>
  <Application>Microsoft Office PowerPoint</Application>
  <PresentationFormat>Affichage à l'écran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Alex Brush</vt:lpstr>
      <vt:lpstr>Arial</vt:lpstr>
      <vt:lpstr>Calibri</vt:lpstr>
      <vt:lpstr>Thème Office</vt:lpstr>
      <vt:lpstr>Diaporama de la méditation Jean 4, 5-30 Samaritaine  Jeunes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méditation </dc:title>
  <dc:creator>Par la Parole</dc:creator>
  <cp:lastModifiedBy>odile theiller</cp:lastModifiedBy>
  <cp:revision>22</cp:revision>
  <dcterms:created xsi:type="dcterms:W3CDTF">2020-01-09T12:38:13Z</dcterms:created>
  <dcterms:modified xsi:type="dcterms:W3CDTF">2026-03-05T20:12:52Z</dcterms:modified>
</cp:coreProperties>
</file>