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726"/>
    <a:srgbClr val="003300"/>
    <a:srgbClr val="0066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2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694C-97D6-49FC-AA9A-D9AA0E65A009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E469-FE88-4CA7-B961-18A059A4A12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694C-97D6-49FC-AA9A-D9AA0E65A009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E469-FE88-4CA7-B961-18A059A4A12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694C-97D6-49FC-AA9A-D9AA0E65A009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E469-FE88-4CA7-B961-18A059A4A12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694C-97D6-49FC-AA9A-D9AA0E65A009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E469-FE88-4CA7-B961-18A059A4A12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694C-97D6-49FC-AA9A-D9AA0E65A009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E469-FE88-4CA7-B961-18A059A4A12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694C-97D6-49FC-AA9A-D9AA0E65A009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E469-FE88-4CA7-B961-18A059A4A12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694C-97D6-49FC-AA9A-D9AA0E65A009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E469-FE88-4CA7-B961-18A059A4A12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694C-97D6-49FC-AA9A-D9AA0E65A009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E469-FE88-4CA7-B961-18A059A4A12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694C-97D6-49FC-AA9A-D9AA0E65A009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E469-FE88-4CA7-B961-18A059A4A12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694C-97D6-49FC-AA9A-D9AA0E65A009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E469-FE88-4CA7-B961-18A059A4A12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694C-97D6-49FC-AA9A-D9AA0E65A009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E469-FE88-4CA7-B961-18A059A4A12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7694C-97D6-49FC-AA9A-D9AA0E65A009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5E469-FE88-4CA7-B961-18A059A4A12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7B6BC8-30BD-8CD2-BABE-40D0D704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20" y="1340768"/>
            <a:ext cx="2736304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Contempler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et méditer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une icône </a:t>
            </a:r>
          </a:p>
        </p:txBody>
      </p:sp>
      <p:pic>
        <p:nvPicPr>
          <p:cNvPr id="4" name="Picture 3" descr="C:\pour site par la parole\05 samaritaine\icone MA\DSC_0388.JPG">
            <a:extLst>
              <a:ext uri="{FF2B5EF4-FFF2-40B4-BE49-F238E27FC236}">
                <a16:creationId xmlns:a16="http://schemas.microsoft.com/office/drawing/2014/main" id="{8C72CE4E-DD0D-B457-B896-000AF33171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9961"/>
            <a:ext cx="4388689" cy="6558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8339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pour site par la parole\05 samaritaine\icone MA\samar8w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66740"/>
            <a:ext cx="4608512" cy="6491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pour site par la parole\05 samaritaine\icone MA\samar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6816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pour site par la parole\05 samaritaine\icone MA\samar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36912"/>
            <a:ext cx="621907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pour site par la parole\05 samaritaine\icone MA\DSC_0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4752528" cy="709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51720" y="5267899"/>
            <a:ext cx="5652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Catéchèse par la Parole</a:t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dirty="0">
                <a:solidFill>
                  <a:schemeClr val="bg1"/>
                </a:solidFill>
              </a:rPr>
              <a:t>Icône de la Samaritaine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Marie-André Brellier </a:t>
            </a:r>
          </a:p>
        </p:txBody>
      </p:sp>
      <p:pic>
        <p:nvPicPr>
          <p:cNvPr id="4" name="Image 3" descr="Une image contenant texte, clipart, dessin humoristique, illustration&#10;&#10;Le contenu généré par l’IA peut être incorrect.">
            <a:extLst>
              <a:ext uri="{FF2B5EF4-FFF2-40B4-BE49-F238E27FC236}">
                <a16:creationId xmlns:a16="http://schemas.microsoft.com/office/drawing/2014/main" id="{C777BAA3-7998-17E8-E231-9D056808A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4" y="5242277"/>
            <a:ext cx="2371396" cy="1311036"/>
          </a:xfrm>
          <a:prstGeom prst="rect">
            <a:avLst/>
          </a:prstGeom>
        </p:spPr>
      </p:pic>
      <p:pic>
        <p:nvPicPr>
          <p:cNvPr id="6" name="Image 5" descr="Une image contenant motif, art, Graphique, point&#10;&#10;Le contenu généré par l’IA peut être incorrect.">
            <a:extLst>
              <a:ext uri="{FF2B5EF4-FFF2-40B4-BE49-F238E27FC236}">
                <a16:creationId xmlns:a16="http://schemas.microsoft.com/office/drawing/2014/main" id="{301B5344-4A96-E107-5DC1-BDF1CC6C3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14" y="5212545"/>
            <a:ext cx="1340768" cy="13407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pour site par la parole\05 samaritaine\icone MA\sama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46557"/>
            <a:ext cx="5400600" cy="3611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our site par la parole\05 samaritaine\icone MA\samar2w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752528" cy="6867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our site par la parole\05 samaritaine\icone MA\samar3w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5948" y="0"/>
            <a:ext cx="46680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our site par la parole\05 samaritaine\icone MA\sama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6626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pour site par la parole\05 samaritaine\icone MA\sama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660232" cy="5378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pour site par la parole\05 samaritaine\icone MA\sama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3995936" cy="6197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our site par la parole\05 samaritaine\icone MA\sama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660232" cy="5378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pour site par la parole\05 samaritaine\icone MA\samar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6290"/>
            <a:ext cx="4716016" cy="7444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</Words>
  <Application>Microsoft Office PowerPoint</Application>
  <PresentationFormat>Affichage à l'écran (4:3)</PresentationFormat>
  <Paragraphs>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Thème Office</vt:lpstr>
      <vt:lpstr>Contempler et méditer  une icône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Icône Samaritaine</dc:title>
  <dc:creator>Par la Parole</dc:creator>
  <cp:lastModifiedBy>odile theiller</cp:lastModifiedBy>
  <cp:revision>7</cp:revision>
  <dcterms:created xsi:type="dcterms:W3CDTF">2014-02-15T14:00:38Z</dcterms:created>
  <dcterms:modified xsi:type="dcterms:W3CDTF">2026-02-27T21:03:11Z</dcterms:modified>
</cp:coreProperties>
</file>