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8" r:id="rId3"/>
    <p:sldId id="262" r:id="rId4"/>
    <p:sldId id="271" r:id="rId5"/>
    <p:sldId id="260" r:id="rId6"/>
    <p:sldId id="268" r:id="rId7"/>
    <p:sldId id="261" r:id="rId8"/>
    <p:sldId id="267" r:id="rId9"/>
    <p:sldId id="269" r:id="rId10"/>
    <p:sldId id="257" r:id="rId11"/>
    <p:sldId id="265" r:id="rId12"/>
    <p:sldId id="259" r:id="rId13"/>
    <p:sldId id="264" r:id="rId14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2184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0AFE7-2A0A-486C-A2F3-C404C6871AE7}" type="datetimeFigureOut">
              <a:rPr lang="fr-FR" smtClean="0"/>
              <a:pPr/>
              <a:t>10/12/2025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227B9-48B8-4837-9818-3B9C65A60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ens suis moi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90713" y="0"/>
            <a:ext cx="5360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arles de Foucauld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89188" y="0"/>
            <a:ext cx="4365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 jean mari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8050" y="0"/>
            <a:ext cx="4787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ère teresa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3263" y="0"/>
            <a:ext cx="5197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 François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63738" y="0"/>
            <a:ext cx="5216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rist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1700" y="0"/>
            <a:ext cx="4799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 etienne  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3425" y="0"/>
            <a:ext cx="5137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 pierre st pau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8012"/>
            <a:ext cx="9144000" cy="5661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 benoit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5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e catherin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4538" y="0"/>
            <a:ext cx="5114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 Dominiqu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0400" y="0"/>
            <a:ext cx="5283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 vincent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7400" y="0"/>
            <a:ext cx="5027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e theres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4975" y="0"/>
            <a:ext cx="5732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Affichage à l'écran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par la parole</dc:creator>
  <cp:lastModifiedBy>odile theiller</cp:lastModifiedBy>
  <cp:revision>2</cp:revision>
  <dcterms:created xsi:type="dcterms:W3CDTF">2016-12-20T20:52:38Z</dcterms:created>
  <dcterms:modified xsi:type="dcterms:W3CDTF">2025-12-10T15:32:29Z</dcterms:modified>
</cp:coreProperties>
</file>