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9E673"/>
    <a:srgbClr val="FDF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302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B96E-F73A-4396-8FE5-E8B4827F7F5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5694-0B09-43D8-BBB2-559BE59CD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50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B96E-F73A-4396-8FE5-E8B4827F7F5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5694-0B09-43D8-BBB2-559BE59CD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08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B96E-F73A-4396-8FE5-E8B4827F7F5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5694-0B09-43D8-BBB2-559BE59CD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17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B96E-F73A-4396-8FE5-E8B4827F7F5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5694-0B09-43D8-BBB2-559BE59CD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88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B96E-F73A-4396-8FE5-E8B4827F7F5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5694-0B09-43D8-BBB2-559BE59CD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70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B96E-F73A-4396-8FE5-E8B4827F7F5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5694-0B09-43D8-BBB2-559BE59CD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05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B96E-F73A-4396-8FE5-E8B4827F7F5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5694-0B09-43D8-BBB2-559BE59CD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85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B96E-F73A-4396-8FE5-E8B4827F7F5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5694-0B09-43D8-BBB2-559BE59CD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92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B96E-F73A-4396-8FE5-E8B4827F7F5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5694-0B09-43D8-BBB2-559BE59CD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97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B96E-F73A-4396-8FE5-E8B4827F7F5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5694-0B09-43D8-BBB2-559BE59CD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79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B96E-F73A-4396-8FE5-E8B4827F7F5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5694-0B09-43D8-BBB2-559BE59CD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39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196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3B96E-F73A-4396-8FE5-E8B4827F7F5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35694-0B09-43D8-BBB2-559BE59CDF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52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b="0" i="0" u="none" strike="noStrike" baseline="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r>
              <a:rPr lang="fr-FR" b="1" i="0" u="none" strike="noStrike" baseline="0" dirty="0">
                <a:solidFill>
                  <a:srgbClr val="000000"/>
                </a:solidFill>
                <a:latin typeface="Times New Roman"/>
              </a:rPr>
              <a:t>Module Appels </a:t>
            </a:r>
            <a:endParaRPr lang="fr-FR" b="0" i="0" u="none" strike="noStrike" baseline="0" dirty="0">
              <a:solidFill>
                <a:srgbClr val="000000"/>
              </a:solidFill>
              <a:latin typeface="Times New Roman"/>
            </a:endParaRPr>
          </a:p>
          <a:p>
            <a:r>
              <a:rPr lang="fr-FR" b="1" i="0" u="none" strike="noStrike" baseline="0" dirty="0">
                <a:solidFill>
                  <a:srgbClr val="000000"/>
                </a:solidFill>
                <a:latin typeface="Times New Roman"/>
              </a:rPr>
              <a:t>LECTURE D’IMAGE</a:t>
            </a:r>
          </a:p>
          <a:p>
            <a:pPr algn="l"/>
            <a:endParaRPr lang="fr-FR" sz="2800" b="0" i="0" u="none" strike="noStrike" baseline="0" dirty="0">
              <a:solidFill>
                <a:srgbClr val="000000"/>
              </a:solidFill>
              <a:latin typeface="Times New Roman"/>
            </a:endParaRPr>
          </a:p>
          <a:p>
            <a:r>
              <a:rPr lang="fr-FR" sz="2800" b="0" i="0" u="none" strike="noStrike" baseline="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endParaRPr lang="fr-FR" sz="2800" dirty="0">
              <a:solidFill>
                <a:srgbClr val="000000"/>
              </a:solidFill>
              <a:latin typeface="Times New Roman"/>
            </a:endParaRPr>
          </a:p>
          <a:p>
            <a:endParaRPr lang="fr-FR" sz="2800" b="1" i="0" u="none" strike="noStrike" baseline="0" dirty="0">
              <a:solidFill>
                <a:srgbClr val="000000"/>
              </a:solidFill>
              <a:latin typeface="Times New Roman"/>
            </a:endParaRPr>
          </a:p>
          <a:p>
            <a:endParaRPr lang="fr-FR" sz="2800" b="1" dirty="0">
              <a:solidFill>
                <a:srgbClr val="000000"/>
              </a:solidFill>
              <a:latin typeface="Times New Roman"/>
            </a:endParaRPr>
          </a:p>
          <a:p>
            <a:endParaRPr lang="fr-FR" sz="2800" b="1" i="0" u="none" strike="noStrike" baseline="0" dirty="0">
              <a:solidFill>
                <a:srgbClr val="000000"/>
              </a:solidFill>
              <a:latin typeface="Times New Roman"/>
            </a:endParaRPr>
          </a:p>
          <a:p>
            <a:endParaRPr lang="fr-FR" b="1" i="0" u="none" strike="noStrike" baseline="0" dirty="0">
              <a:solidFill>
                <a:srgbClr val="000000"/>
              </a:solidFill>
              <a:latin typeface="Times New Roman"/>
            </a:endParaRPr>
          </a:p>
          <a:p>
            <a:endParaRPr lang="fr-FR" b="1" dirty="0">
              <a:solidFill>
                <a:srgbClr val="000000"/>
              </a:solidFill>
              <a:latin typeface="Times New Roman"/>
            </a:endParaRPr>
          </a:p>
          <a:p>
            <a:r>
              <a:rPr lang="fr-FR" b="1" i="0" u="none" strike="noStrike" baseline="0" dirty="0">
                <a:solidFill>
                  <a:srgbClr val="000000"/>
                </a:solidFill>
                <a:latin typeface="Times New Roman"/>
              </a:rPr>
              <a:t>Illustration Sœur Nathalie 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A7C15F9-D633-7884-EB88-627FECE09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79" y="1916832"/>
            <a:ext cx="4571842" cy="342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1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1645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8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64" y="0"/>
            <a:ext cx="7474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9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1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lipart, dessin humoristique, illustration&#10;&#10;Le contenu généré par l’IA peut être incorrect.">
            <a:extLst>
              <a:ext uri="{FF2B5EF4-FFF2-40B4-BE49-F238E27FC236}">
                <a16:creationId xmlns:a16="http://schemas.microsoft.com/office/drawing/2014/main" id="{35D3CF5C-C77D-7FD7-BB12-B446D8ABC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1444792" cy="798759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4A14DE8F-54E8-B1C2-05DE-5BD7D1970E83}"/>
              </a:ext>
            </a:extLst>
          </p:cNvPr>
          <p:cNvSpPr txBox="1">
            <a:spLocks/>
          </p:cNvSpPr>
          <p:nvPr/>
        </p:nvSpPr>
        <p:spPr>
          <a:xfrm>
            <a:off x="1691680" y="5373216"/>
            <a:ext cx="6088760" cy="125253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fr-FR" sz="2200" dirty="0">
                <a:solidFill>
                  <a:srgbClr val="002060"/>
                </a:solidFill>
              </a:rPr>
              <a:t>Site  Catéchèse Par la Parole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fr-FR" sz="2200" dirty="0">
                <a:solidFill>
                  <a:srgbClr val="002060"/>
                </a:solidFill>
              </a:rPr>
              <a:t>Module Appels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fr-FR" sz="2200" dirty="0">
                <a:solidFill>
                  <a:srgbClr val="0B5395"/>
                </a:solidFill>
              </a:rPr>
              <a:t>Illustrations Sœur Nathalie Carmel St Joseph </a:t>
            </a:r>
          </a:p>
          <a:p>
            <a:pPr marL="0" indent="0" algn="ctr">
              <a:lnSpc>
                <a:spcPct val="90000"/>
              </a:lnSpc>
              <a:buNone/>
            </a:pPr>
            <a:endParaRPr lang="fr-FR" sz="2200" dirty="0">
              <a:solidFill>
                <a:srgbClr val="002060"/>
              </a:solidFill>
            </a:endParaRPr>
          </a:p>
        </p:txBody>
      </p:sp>
      <p:pic>
        <p:nvPicPr>
          <p:cNvPr id="4" name="Image 3" descr="Une image contenant dessin humoristique, art, point, motif&#10;&#10;Le contenu généré par l’IA peut être incorrect.">
            <a:extLst>
              <a:ext uri="{FF2B5EF4-FFF2-40B4-BE49-F238E27FC236}">
                <a16:creationId xmlns:a16="http://schemas.microsoft.com/office/drawing/2014/main" id="{74CF917F-8D51-A5E7-59F9-0294EE121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002" y="5427180"/>
            <a:ext cx="1052736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551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</Words>
  <Application>Microsoft Office PowerPoint</Application>
  <PresentationFormat>Affichage à l'écran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lecture d'image Appel </dc:title>
  <dc:creator>par la parole</dc:creator>
  <cp:lastModifiedBy>odile theiller</cp:lastModifiedBy>
  <cp:revision>4</cp:revision>
  <dcterms:created xsi:type="dcterms:W3CDTF">2017-01-03T15:19:32Z</dcterms:created>
  <dcterms:modified xsi:type="dcterms:W3CDTF">2025-11-28T17:59:40Z</dcterms:modified>
</cp:coreProperties>
</file>