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57" r:id="rId4"/>
    <p:sldId id="274" r:id="rId5"/>
    <p:sldId id="275" r:id="rId6"/>
    <p:sldId id="270" r:id="rId7"/>
    <p:sldId id="273" r:id="rId8"/>
    <p:sldId id="258" r:id="rId9"/>
    <p:sldId id="277" r:id="rId10"/>
    <p:sldId id="278" r:id="rId11"/>
    <p:sldId id="266" r:id="rId12"/>
    <p:sldId id="267" r:id="rId13"/>
    <p:sldId id="265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9B6"/>
    <a:srgbClr val="0000FF"/>
    <a:srgbClr val="42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00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AF5C-1FE1-49A1-9409-9E335BE0708B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FE2-40AE-4780-90A3-57A05A0F2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44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AF5C-1FE1-49A1-9409-9E335BE0708B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FE2-40AE-4780-90A3-57A05A0F2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2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AF5C-1FE1-49A1-9409-9E335BE0708B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FE2-40AE-4780-90A3-57A05A0F2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91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AF5C-1FE1-49A1-9409-9E335BE0708B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FE2-40AE-4780-90A3-57A05A0F2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87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AF5C-1FE1-49A1-9409-9E335BE0708B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FE2-40AE-4780-90A3-57A05A0F2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14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AF5C-1FE1-49A1-9409-9E335BE0708B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FE2-40AE-4780-90A3-57A05A0F2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1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AF5C-1FE1-49A1-9409-9E335BE0708B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FE2-40AE-4780-90A3-57A05A0F2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24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AF5C-1FE1-49A1-9409-9E335BE0708B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FE2-40AE-4780-90A3-57A05A0F2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AF5C-1FE1-49A1-9409-9E335BE0708B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FE2-40AE-4780-90A3-57A05A0F2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1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AF5C-1FE1-49A1-9409-9E335BE0708B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FE2-40AE-4780-90A3-57A05A0F2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2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AF5C-1FE1-49A1-9409-9E335BE0708B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FE2-40AE-4780-90A3-57A05A0F2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60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DAF5C-1FE1-49A1-9409-9E335BE0708B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06FE2-40AE-4780-90A3-57A05A0F2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4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789444" y="1144685"/>
            <a:ext cx="38870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+mj-lt"/>
              </a:rPr>
              <a:t>Diaporama 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  <a:latin typeface="+mj-lt"/>
              </a:rPr>
              <a:t>Semaine Sainte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  <a:latin typeface="+mj-lt"/>
              </a:rPr>
              <a:t>Des rameaux 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  <a:latin typeface="+mj-lt"/>
              </a:rPr>
              <a:t>à la résurrection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  <a:latin typeface="+mj-lt"/>
              </a:rPr>
              <a:t>En suivant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  <a:latin typeface="+mj-lt"/>
              </a:rPr>
              <a:t> l’Evangile de Luc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E18FAB-9104-4F23-8F5D-AD36F63F7229}"/>
              </a:ext>
            </a:extLst>
          </p:cNvPr>
          <p:cNvSpPr txBox="1"/>
          <p:nvPr/>
        </p:nvSpPr>
        <p:spPr>
          <a:xfrm>
            <a:off x="395536" y="2606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Au cœur du mystère de la messe</a:t>
            </a:r>
          </a:p>
          <a:p>
            <a:r>
              <a:rPr lang="fr-FR" dirty="0">
                <a:solidFill>
                  <a:schemeClr val="bg1"/>
                </a:solidFill>
              </a:rPr>
              <a:t>Temps fort  Etape 1 </a:t>
            </a:r>
          </a:p>
        </p:txBody>
      </p:sp>
      <p:pic>
        <p:nvPicPr>
          <p:cNvPr id="4" name="Image 3" descr="Une image contenant texte, personne, Visage humain, livre&#10;&#10;Le contenu généré par l’IA peut être incorrect.">
            <a:extLst>
              <a:ext uri="{FF2B5EF4-FFF2-40B4-BE49-F238E27FC236}">
                <a16:creationId xmlns:a16="http://schemas.microsoft.com/office/drawing/2014/main" id="{CDAC7655-237D-220D-E0A9-CC3D51679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8" y="1144685"/>
            <a:ext cx="1925960" cy="28889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6336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0919556-5472-4477-B279-B0A23C462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3" y="0"/>
            <a:ext cx="69287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7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500" y="24061"/>
            <a:ext cx="55328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9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9" y="0"/>
            <a:ext cx="6936139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9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19508"/>
            <a:ext cx="684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9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11760" y="541386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cmeFont" pitchFamily="2" charset="0"/>
              </a:rPr>
              <a:t>Réalisation </a:t>
            </a:r>
            <a:br>
              <a:rPr lang="fr-FR" sz="2400" dirty="0">
                <a:solidFill>
                  <a:schemeClr val="bg1"/>
                </a:solidFill>
                <a:latin typeface="AcmeFont" pitchFamily="2" charset="0"/>
              </a:rPr>
            </a:br>
            <a:r>
              <a:rPr lang="fr-FR" sz="2400" dirty="0">
                <a:solidFill>
                  <a:schemeClr val="bg1"/>
                </a:solidFill>
                <a:latin typeface="AcmeFont" pitchFamily="2" charset="0"/>
              </a:rPr>
              <a:t>Catéchèse Par La Parole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AcmeFont" pitchFamily="2" charset="0"/>
              </a:rPr>
              <a:t>Illustrations Chantal </a:t>
            </a:r>
            <a:r>
              <a:rPr lang="fr-FR" sz="2400" dirty="0" err="1">
                <a:solidFill>
                  <a:schemeClr val="bg1"/>
                </a:solidFill>
                <a:latin typeface="AcmeFont" pitchFamily="2" charset="0"/>
              </a:rPr>
              <a:t>Lorge</a:t>
            </a:r>
            <a:endParaRPr lang="fr-FR" sz="2400" dirty="0">
              <a:solidFill>
                <a:schemeClr val="bg1"/>
              </a:solidFill>
              <a:latin typeface="AcmeFont" pitchFamily="2" charset="0"/>
            </a:endParaRPr>
          </a:p>
        </p:txBody>
      </p:sp>
      <p:pic>
        <p:nvPicPr>
          <p:cNvPr id="3" name="Image 2" descr="Une image contenant texte, clipart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C6FBCA92-A4E0-8C60-FAB9-E1AF1A2C5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0" y="5496956"/>
            <a:ext cx="2020856" cy="1117239"/>
          </a:xfrm>
          <a:prstGeom prst="rect">
            <a:avLst/>
          </a:prstGeom>
        </p:spPr>
      </p:pic>
      <p:pic>
        <p:nvPicPr>
          <p:cNvPr id="6" name="Image 5" descr="Une image contenant texte, motif, Graphique, point&#10;&#10;Le contenu généré par l’IA peut être incorrect.">
            <a:extLst>
              <a:ext uri="{FF2B5EF4-FFF2-40B4-BE49-F238E27FC236}">
                <a16:creationId xmlns:a16="http://schemas.microsoft.com/office/drawing/2014/main" id="{99BDB401-5593-3A01-EDB2-15FAF0548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53151"/>
            <a:ext cx="1361044" cy="13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 6" descr="Une image contenant horloge, chemise&#10;&#10;Description générée automatiquement">
            <a:extLst>
              <a:ext uri="{FF2B5EF4-FFF2-40B4-BE49-F238E27FC236}">
                <a16:creationId xmlns:a16="http://schemas.microsoft.com/office/drawing/2014/main" id="{F97A307A-E939-48B4-A18E-DA2280C45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668"/>
            <a:ext cx="5040560" cy="67563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72FBC53-37DC-44A0-B6B1-E21B58491ABF}"/>
              </a:ext>
            </a:extLst>
          </p:cNvPr>
          <p:cNvSpPr txBox="1"/>
          <p:nvPr/>
        </p:nvSpPr>
        <p:spPr>
          <a:xfrm>
            <a:off x="5220072" y="260648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Contexte de la passion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Jésus racontait des paraboles pour parler de son Père, </a:t>
            </a:r>
          </a:p>
          <a:p>
            <a:r>
              <a:rPr lang="fr-FR" dirty="0">
                <a:solidFill>
                  <a:schemeClr val="bg1"/>
                </a:solidFill>
              </a:rPr>
              <a:t>et du Royaume de Dieu. </a:t>
            </a:r>
          </a:p>
          <a:p>
            <a:r>
              <a:rPr lang="fr-FR" dirty="0">
                <a:solidFill>
                  <a:schemeClr val="bg1"/>
                </a:solidFill>
              </a:rPr>
              <a:t>Jésus guérissait les malades, </a:t>
            </a:r>
          </a:p>
          <a:p>
            <a:r>
              <a:rPr lang="fr-FR" dirty="0">
                <a:solidFill>
                  <a:schemeClr val="bg1"/>
                </a:solidFill>
              </a:rPr>
              <a:t>allait manger chez tout le monde, même les pécheurs. </a:t>
            </a:r>
          </a:p>
          <a:p>
            <a:r>
              <a:rPr lang="fr-FR" dirty="0">
                <a:solidFill>
                  <a:schemeClr val="bg1"/>
                </a:solidFill>
              </a:rPr>
              <a:t>Il parlait de Dieu comme son Père.  </a:t>
            </a:r>
          </a:p>
          <a:p>
            <a:r>
              <a:rPr lang="fr-FR" dirty="0">
                <a:solidFill>
                  <a:schemeClr val="bg1"/>
                </a:solidFill>
              </a:rPr>
              <a:t>Tout cela dérangeait les chefs du peuple. Ils pensaient peut-être que Jésus allait tout bouleverser, changer les lois, devenir roi, être proclamé Messie ... </a:t>
            </a:r>
          </a:p>
          <a:p>
            <a:r>
              <a:rPr lang="fr-FR" dirty="0">
                <a:solidFill>
                  <a:schemeClr val="bg1"/>
                </a:solidFill>
              </a:rPr>
              <a:t>Aussi, ils décidèrent de le faire mourir.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351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605" y="54000"/>
            <a:ext cx="6943104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5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246C12-6D1D-4CB8-B45B-25E920B13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139"/>
            <a:ext cx="9143999" cy="64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8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946C71-162E-4956-AC04-13EAAFB80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" y="188640"/>
            <a:ext cx="915474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4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2892"/>
            <a:ext cx="9179094" cy="64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0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EF4D3F3-DAFC-4F0F-8CE1-6401A39AE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58" y="620688"/>
            <a:ext cx="8475684" cy="5760640"/>
          </a:xfrm>
        </p:spPr>
      </p:pic>
    </p:spTree>
    <p:extLst>
      <p:ext uri="{BB962C8B-B14F-4D97-AF65-F5344CB8AC3E}">
        <p14:creationId xmlns:p14="http://schemas.microsoft.com/office/powerpoint/2010/main" val="389015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18" y="240830"/>
            <a:ext cx="9108504" cy="63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9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7D62E70-04B9-4AD6-9C8A-B0908528F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26245" cy="63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2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115</Words>
  <Application>Microsoft Office PowerPoint</Application>
  <PresentationFormat>Affichage à l'écran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AcmeFont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passion</dc:title>
  <dc:creator>par la parole</dc:creator>
  <cp:lastModifiedBy>odile theiller</cp:lastModifiedBy>
  <cp:revision>16</cp:revision>
  <dcterms:created xsi:type="dcterms:W3CDTF">2020-09-25T16:39:00Z</dcterms:created>
  <dcterms:modified xsi:type="dcterms:W3CDTF">2026-01-19T16:41:44Z</dcterms:modified>
</cp:coreProperties>
</file>