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6C762-0BD8-47F9-95FF-D178EB45E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762D97-E00A-5B44-22CD-F43B0FBF8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D4D80F-C9AD-1690-BBA5-3D3F0A0C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479-ABCD-4EEA-979A-1220CFDD41AD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14C075-6F7A-28DC-1851-264C90A8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92AC64-65BE-4319-EB88-D1EF1544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FC0D-A9AE-4815-9ACF-FD817C73B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66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84562-E2C5-C90B-6940-747E8033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925B95-8F23-0019-91DD-15E3A44BC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0FCBFE-2C16-B0B1-F362-1FA5034D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479-ABCD-4EEA-979A-1220CFDD41AD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71780C-F4C6-8321-D383-8E3126E0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08684-C709-876C-D839-33F9DBE7E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FC0D-A9AE-4815-9ACF-FD817C73B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94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7E0BB1-AF70-9D2D-A42D-19ABE7185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832018-EB7C-FFB3-9985-37D678D2E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65FED6-CE5C-09F7-7765-2F0D481B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479-ABCD-4EEA-979A-1220CFDD41AD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6077AF-279F-8B27-2A50-116E85F9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22D105-17B2-EAE3-7B7C-71647685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FC0D-A9AE-4815-9ACF-FD817C73B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88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3A781A-9B2E-B1FC-B850-F5F59FD6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2ECD81-989C-3896-E90B-57612E2A8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9A0617-4737-386D-1C9F-3EB7C863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479-ABCD-4EEA-979A-1220CFDD41AD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33AA49-5D58-BA4A-E35A-02A6BA6F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AEC547-82B5-E81B-C2D3-6D863EEC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FC0D-A9AE-4815-9ACF-FD817C73B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74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B657A5-554F-8576-E66C-7D8AFE8F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012D7B-47F3-4C0A-A417-30A34C794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95FAC2-561E-A156-BA39-0D812DE9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479-ABCD-4EEA-979A-1220CFDD41AD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833581-8D52-0339-C4AD-E4BF2F01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865E5-1E3E-FAE8-F897-4628C181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FC0D-A9AE-4815-9ACF-FD817C73B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9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A9947-B448-BEBE-093E-CE37B541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562A25-5300-A18E-509F-176D2C67C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6A8970-7CB5-C83F-50EF-BB3BB37D9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A1C282-04B9-EECE-F87F-78F318B8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479-ABCD-4EEA-979A-1220CFDD41AD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7A2AB0-256E-8EDD-28AA-EC932941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E4C826-591A-CAAE-6DC0-9EB7BA49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FC0D-A9AE-4815-9ACF-FD817C73B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46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972DB-8EE4-B86E-92A3-AAC6AB73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F62789-FD85-5A61-F7A3-531998874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FFC50A-D6E7-68E8-F105-434512177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ED00AD8-8078-7033-E290-9EADE30E2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77471AD-21D7-86E2-5F4C-AE55F784B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068D369-2979-F02E-67DE-475BAD6B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479-ABCD-4EEA-979A-1220CFDD41AD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A8E2AA-4C12-B201-AAA6-BAB6C2091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BB4F52-5EB1-F95A-3458-3F60F2BA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FC0D-A9AE-4815-9ACF-FD817C73B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60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4BFE2-F04A-DDD6-DDDA-19496106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9884ED-1957-1E19-1089-4D8C8D11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479-ABCD-4EEA-979A-1220CFDD41AD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944AEB-4884-70ED-0EED-91AA446E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DF21EC-406F-838B-A7EE-DC99D451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FC0D-A9AE-4815-9ACF-FD817C73B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61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52472E8-BC44-2D3A-FFF4-6B5319B2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479-ABCD-4EEA-979A-1220CFDD41AD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18CE93-986B-062D-E43F-56A303BB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FCEDA6-3D21-DF68-9B4F-FE8BB5AF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FC0D-A9AE-4815-9ACF-FD817C73B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07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6FB8B9-6B90-35E8-4316-687D17D1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08B8C6-3F97-6C22-4C54-04C491F94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378DA-E97C-A914-D884-1D653228D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69165F-81D3-1F48-5792-C2355683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479-ABCD-4EEA-979A-1220CFDD41AD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26240C-EA85-9860-2B4B-28E70913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550FB4-A74D-8003-89B3-587C9D0F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FC0D-A9AE-4815-9ACF-FD817C73B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55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EB201-BA2A-E368-5A72-9D74E550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88BDDF3-47A0-0908-299C-372830DC4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881EF9-3E74-3390-5B73-B6C80790C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A08145-B8C4-652F-B4FD-5DEB4693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479-ABCD-4EEA-979A-1220CFDD41AD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AC7D0A-894C-21D5-637F-EF0677EA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3C7D2D-18B6-DC93-1310-B754833F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FC0D-A9AE-4815-9ACF-FD817C73B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90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DC3C8E-7B55-8E45-04F0-17063C1A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44010B-2311-5B61-17E3-D661B6143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D12FBF-269A-0DFB-1F90-CCBA5F786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CC479-ABCD-4EEA-979A-1220CFDD41AD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2348B8-C719-0195-0210-E64D54079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787DFF-EB44-1572-BA6C-A2C1A6BC8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4FC0D-A9AE-4815-9ACF-FD817C73B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86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ersonne, Visage humain, livre&#10;&#10;Description générée automatiquement">
            <a:extLst>
              <a:ext uri="{FF2B5EF4-FFF2-40B4-BE49-F238E27FC236}">
                <a16:creationId xmlns:a16="http://schemas.microsoft.com/office/drawing/2014/main" id="{69986787-8903-EF98-A233-B8AB331C5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584072"/>
            <a:ext cx="3743326" cy="568985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03A247F-D75D-0098-F2F4-AEB7D790FFC1}"/>
              </a:ext>
            </a:extLst>
          </p:cNvPr>
          <p:cNvSpPr txBox="1"/>
          <p:nvPr/>
        </p:nvSpPr>
        <p:spPr>
          <a:xfrm>
            <a:off x="847725" y="1169432"/>
            <a:ext cx="441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/>
              <a:t>Les 5  temps de la messe</a:t>
            </a:r>
          </a:p>
        </p:txBody>
      </p:sp>
    </p:spTree>
    <p:extLst>
      <p:ext uri="{BB962C8B-B14F-4D97-AF65-F5344CB8AC3E}">
        <p14:creationId xmlns:p14="http://schemas.microsoft.com/office/powerpoint/2010/main" val="71968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830230-0690-BEEA-8E3D-6A29871A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360" y="-146488"/>
            <a:ext cx="8807601" cy="1325563"/>
          </a:xfrm>
        </p:spPr>
        <p:txBody>
          <a:bodyPr>
            <a:noAutofit/>
          </a:bodyPr>
          <a:lstStyle/>
          <a:p>
            <a:r>
              <a:rPr lang="fr-FR" sz="8000" b="1" dirty="0"/>
              <a:t>Liturgie de l’accueil</a:t>
            </a:r>
          </a:p>
        </p:txBody>
      </p:sp>
      <p:pic>
        <p:nvPicPr>
          <p:cNvPr id="5" name="Espace réservé du contenu 4" descr="Une image contenant texte, habits, personne, livre&#10;&#10;Description générée automatiquement">
            <a:extLst>
              <a:ext uri="{FF2B5EF4-FFF2-40B4-BE49-F238E27FC236}">
                <a16:creationId xmlns:a16="http://schemas.microsoft.com/office/drawing/2014/main" id="{CA988E67-B3F6-34A0-6324-7D9F3ED9577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60" y="1179075"/>
            <a:ext cx="3240000" cy="4924800"/>
          </a:xfrm>
        </p:spPr>
      </p:pic>
      <p:pic>
        <p:nvPicPr>
          <p:cNvPr id="7" name="Image 6" descr="Une image contenant texte, habits, livre, dessin humoristique&#10;&#10;Description générée automatiquement">
            <a:extLst>
              <a:ext uri="{FF2B5EF4-FFF2-40B4-BE49-F238E27FC236}">
                <a16:creationId xmlns:a16="http://schemas.microsoft.com/office/drawing/2014/main" id="{1AFEE899-6383-0837-A03B-338653A08871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53" y="1179075"/>
            <a:ext cx="3240000" cy="4924800"/>
          </a:xfrm>
          <a:prstGeom prst="rect">
            <a:avLst/>
          </a:prstGeom>
        </p:spPr>
      </p:pic>
      <p:pic>
        <p:nvPicPr>
          <p:cNvPr id="9" name="Image 8" descr="Une image contenant texte, Visage humain, personne, dessin humoristique&#10;&#10;Description générée automatiquement">
            <a:extLst>
              <a:ext uri="{FF2B5EF4-FFF2-40B4-BE49-F238E27FC236}">
                <a16:creationId xmlns:a16="http://schemas.microsoft.com/office/drawing/2014/main" id="{3E84C63B-D91E-56A9-4C4B-6E04B1F76F0A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947" y="1179075"/>
            <a:ext cx="3240000" cy="4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8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4F683-BC2F-104B-0E06-E2F7676E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5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8000" b="1" dirty="0"/>
              <a:t>Liturgie de la Parole</a:t>
            </a:r>
          </a:p>
        </p:txBody>
      </p:sp>
      <p:pic>
        <p:nvPicPr>
          <p:cNvPr id="5" name="Espace réservé du contenu 4" descr="Une image contenant texte, Visage humain, livre, dessin humoristique&#10;&#10;Description générée automatiquement">
            <a:extLst>
              <a:ext uri="{FF2B5EF4-FFF2-40B4-BE49-F238E27FC236}">
                <a16:creationId xmlns:a16="http://schemas.microsoft.com/office/drawing/2014/main" id="{4500536A-7F11-8F23-58AC-509A5AAA5E0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67" y="1325563"/>
            <a:ext cx="3240000" cy="4924800"/>
          </a:xfrm>
        </p:spPr>
      </p:pic>
      <p:pic>
        <p:nvPicPr>
          <p:cNvPr id="7" name="Image 6" descr="Une image contenant texte, habits, personne, dessin humoristique&#10;&#10;Description générée automatiquement">
            <a:extLst>
              <a:ext uri="{FF2B5EF4-FFF2-40B4-BE49-F238E27FC236}">
                <a16:creationId xmlns:a16="http://schemas.microsoft.com/office/drawing/2014/main" id="{898910BD-3FB4-4051-7717-8C2988127237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000" y="1325563"/>
            <a:ext cx="3240000" cy="4924800"/>
          </a:xfrm>
          <a:prstGeom prst="rect">
            <a:avLst/>
          </a:prstGeom>
        </p:spPr>
      </p:pic>
      <p:pic>
        <p:nvPicPr>
          <p:cNvPr id="9" name="Image 8" descr="Une image contenant texte, Visage humain, livre, personne&#10;&#10;Description générée automatiquement">
            <a:extLst>
              <a:ext uri="{FF2B5EF4-FFF2-40B4-BE49-F238E27FC236}">
                <a16:creationId xmlns:a16="http://schemas.microsoft.com/office/drawing/2014/main" id="{3132D7CB-997A-399D-447B-77A396EDCF93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533" y="1325563"/>
            <a:ext cx="3240000" cy="4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5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44B45F-1C56-5127-9BA9-A92FD741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219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8000" b="1" dirty="0"/>
              <a:t>Liturgie eucharistique</a:t>
            </a:r>
          </a:p>
        </p:txBody>
      </p:sp>
      <p:pic>
        <p:nvPicPr>
          <p:cNvPr id="5" name="Espace réservé du contenu 4" descr="Une image contenant texte, habits, personne, livre&#10;&#10;Description générée automatiquement">
            <a:extLst>
              <a:ext uri="{FF2B5EF4-FFF2-40B4-BE49-F238E27FC236}">
                <a16:creationId xmlns:a16="http://schemas.microsoft.com/office/drawing/2014/main" id="{F46484F3-A6AB-9DF5-BC4E-9329FB5F523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85" y="2023052"/>
            <a:ext cx="2700000" cy="4104000"/>
          </a:xfrm>
        </p:spPr>
      </p:pic>
      <p:pic>
        <p:nvPicPr>
          <p:cNvPr id="7" name="Image 6" descr="Une image contenant texte, livre, habits, dessin humoristique&#10;&#10;Description générée automatiquement">
            <a:extLst>
              <a:ext uri="{FF2B5EF4-FFF2-40B4-BE49-F238E27FC236}">
                <a16:creationId xmlns:a16="http://schemas.microsoft.com/office/drawing/2014/main" id="{0B03368E-4CAB-A9E2-ADCA-109018711DFD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42" y="2023052"/>
            <a:ext cx="2700000" cy="4104000"/>
          </a:xfrm>
          <a:prstGeom prst="rect">
            <a:avLst/>
          </a:prstGeom>
        </p:spPr>
      </p:pic>
      <p:pic>
        <p:nvPicPr>
          <p:cNvPr id="9" name="Image 8" descr="Une image contenant texte, livre, dessin humoristique&#10;&#10;Description générée automatiquement">
            <a:extLst>
              <a:ext uri="{FF2B5EF4-FFF2-40B4-BE49-F238E27FC236}">
                <a16:creationId xmlns:a16="http://schemas.microsoft.com/office/drawing/2014/main" id="{D2E4E52C-FB6E-37AA-AC04-C2346DC85BEF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916" y="2023052"/>
            <a:ext cx="2700000" cy="4104000"/>
          </a:xfrm>
          <a:prstGeom prst="rect">
            <a:avLst/>
          </a:prstGeom>
        </p:spPr>
      </p:pic>
      <p:pic>
        <p:nvPicPr>
          <p:cNvPr id="11" name="Image 10" descr="Une image contenant texte, dessin humoristique, livre, habits&#10;&#10;Description générée automatiquement">
            <a:extLst>
              <a:ext uri="{FF2B5EF4-FFF2-40B4-BE49-F238E27FC236}">
                <a16:creationId xmlns:a16="http://schemas.microsoft.com/office/drawing/2014/main" id="{AB4539FD-52E3-E615-9712-74A67DEF9B4A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1213" y="1937327"/>
            <a:ext cx="2698302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7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habits, livre, personne&#10;&#10;Description générée automatiquement">
            <a:extLst>
              <a:ext uri="{FF2B5EF4-FFF2-40B4-BE49-F238E27FC236}">
                <a16:creationId xmlns:a16="http://schemas.microsoft.com/office/drawing/2014/main" id="{BFD9D6C2-A5FD-A30E-5196-D852E03B609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91" y="1489750"/>
            <a:ext cx="3240000" cy="4896000"/>
          </a:xfrm>
        </p:spPr>
      </p:pic>
      <p:pic>
        <p:nvPicPr>
          <p:cNvPr id="7" name="Image 6" descr="Une image contenant texte, habits, personne, Visage humain&#10;&#10;Description générée automatiquement">
            <a:extLst>
              <a:ext uri="{FF2B5EF4-FFF2-40B4-BE49-F238E27FC236}">
                <a16:creationId xmlns:a16="http://schemas.microsoft.com/office/drawing/2014/main" id="{051332F7-A516-44A7-2DE8-C2601F647415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917" y="1489750"/>
            <a:ext cx="3240000" cy="4896000"/>
          </a:xfrm>
          <a:prstGeom prst="rect">
            <a:avLst/>
          </a:prstGeom>
        </p:spPr>
      </p:pic>
      <p:pic>
        <p:nvPicPr>
          <p:cNvPr id="9" name="Image 8" descr="Une image contenant texte, habits, personne, dessin humoristique&#10;&#10;Description générée automatiquement">
            <a:extLst>
              <a:ext uri="{FF2B5EF4-FFF2-40B4-BE49-F238E27FC236}">
                <a16:creationId xmlns:a16="http://schemas.microsoft.com/office/drawing/2014/main" id="{A610DA50-1631-AAB9-ED2F-92C2B0281271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643" y="1489750"/>
            <a:ext cx="3240000" cy="4896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78E7292-0430-9AC8-9155-C77EF1CC1A6E}"/>
              </a:ext>
            </a:extLst>
          </p:cNvPr>
          <p:cNvSpPr txBox="1"/>
          <p:nvPr/>
        </p:nvSpPr>
        <p:spPr>
          <a:xfrm>
            <a:off x="1747453" y="94004"/>
            <a:ext cx="11023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/>
              <a:t> 5 rites de communion </a:t>
            </a:r>
          </a:p>
        </p:txBody>
      </p:sp>
    </p:spTree>
    <p:extLst>
      <p:ext uri="{BB962C8B-B14F-4D97-AF65-F5344CB8AC3E}">
        <p14:creationId xmlns:p14="http://schemas.microsoft.com/office/powerpoint/2010/main" val="19053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habits, livre, personne&#10;&#10;Description générée automatiquement">
            <a:extLst>
              <a:ext uri="{FF2B5EF4-FFF2-40B4-BE49-F238E27FC236}">
                <a16:creationId xmlns:a16="http://schemas.microsoft.com/office/drawing/2014/main" id="{FAC1F8C7-B6A1-44B5-9D7C-CD7354D13083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431" y="1470951"/>
            <a:ext cx="3240000" cy="4896000"/>
          </a:xfrm>
          <a:prstGeom prst="rect">
            <a:avLst/>
          </a:prstGeom>
        </p:spPr>
      </p:pic>
      <p:pic>
        <p:nvPicPr>
          <p:cNvPr id="5" name="Image 4" descr="Une image contenant texte, habits, personne, livre&#10;&#10;Description générée automatiquement">
            <a:extLst>
              <a:ext uri="{FF2B5EF4-FFF2-40B4-BE49-F238E27FC236}">
                <a16:creationId xmlns:a16="http://schemas.microsoft.com/office/drawing/2014/main" id="{829B9BFA-0497-01E4-A68F-7023E08975FE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666" y="1470951"/>
            <a:ext cx="3240000" cy="4896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0CC183F-D32C-3562-0A1E-5FFB6613DB1B}"/>
              </a:ext>
            </a:extLst>
          </p:cNvPr>
          <p:cNvSpPr txBox="1"/>
          <p:nvPr/>
        </p:nvSpPr>
        <p:spPr>
          <a:xfrm>
            <a:off x="1760431" y="0"/>
            <a:ext cx="80095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b="1" dirty="0"/>
              <a:t>Liturgie de l’ envoi</a:t>
            </a:r>
          </a:p>
        </p:txBody>
      </p:sp>
    </p:spTree>
    <p:extLst>
      <p:ext uri="{BB962C8B-B14F-4D97-AF65-F5344CB8AC3E}">
        <p14:creationId xmlns:p14="http://schemas.microsoft.com/office/powerpoint/2010/main" val="3121934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</Words>
  <Application>Microsoft Office PowerPoint</Application>
  <PresentationFormat>Grand écran</PresentationFormat>
  <Paragraphs>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Liturgie de l’accueil</vt:lpstr>
      <vt:lpstr>Liturgie de la Parole</vt:lpstr>
      <vt:lpstr>Liturgie eucharistique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odile theiller</dc:creator>
  <cp:lastModifiedBy>odile theiller</cp:lastModifiedBy>
  <cp:revision>12</cp:revision>
  <dcterms:created xsi:type="dcterms:W3CDTF">2023-05-13T18:50:11Z</dcterms:created>
  <dcterms:modified xsi:type="dcterms:W3CDTF">2024-04-26T07:42:04Z</dcterms:modified>
</cp:coreProperties>
</file>