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2" r:id="rId8"/>
    <p:sldId id="261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6A2BD-B51A-4050-ADFD-59A1FF12F52A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31F28-0533-4E99-8236-9501087D632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A01F4-6222-91EB-B3A1-3EFC563FA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txBody>
          <a:bodyPr/>
          <a:lstStyle/>
          <a:p>
            <a:r>
              <a:rPr lang="fr-FR" dirty="0"/>
              <a:t>Méditer l’Eucharistie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3D4E0B-5F36-9335-F64E-B663385ABE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7744" y="1815923"/>
            <a:ext cx="4608511" cy="322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8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7247" y="0"/>
            <a:ext cx="9218493" cy="6453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9144000" cy="64011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4248" y="49682"/>
            <a:ext cx="2339752" cy="68083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406"/>
            <a:ext cx="9143999" cy="64011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3113" y="0"/>
            <a:ext cx="547777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218493" cy="6453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43235" y="5539563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Méditation Eucharistie</a:t>
            </a:r>
          </a:p>
          <a:p>
            <a:r>
              <a:rPr lang="fr-FR" dirty="0"/>
              <a:t>Illustrations Chantal </a:t>
            </a:r>
            <a:r>
              <a:rPr lang="fr-FR" dirty="0" err="1"/>
              <a:t>Lorge</a:t>
            </a:r>
            <a:r>
              <a:rPr lang="fr-FR" dirty="0"/>
              <a:t>  </a:t>
            </a:r>
          </a:p>
          <a:p>
            <a:r>
              <a:rPr lang="fr-FR" dirty="0"/>
              <a:t>Catéchèse Par la Parole </a:t>
            </a:r>
          </a:p>
        </p:txBody>
      </p:sp>
      <p:pic>
        <p:nvPicPr>
          <p:cNvPr id="4" name="Image 3" descr="Une image contenant texte, clipar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F0AC2379-8E38-6F77-DDFB-6D11ADD01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42609"/>
            <a:ext cx="2020855" cy="1117238"/>
          </a:xfrm>
          <a:prstGeom prst="rect">
            <a:avLst/>
          </a:prstGeom>
        </p:spPr>
      </p:pic>
      <p:pic>
        <p:nvPicPr>
          <p:cNvPr id="5" name="Image 4" descr="Une image contenant motif, point, pixel&#10;&#10;Le contenu généré par l’IA peut être incorrect.">
            <a:extLst>
              <a:ext uri="{FF2B5EF4-FFF2-40B4-BE49-F238E27FC236}">
                <a16:creationId xmlns:a16="http://schemas.microsoft.com/office/drawing/2014/main" id="{FE249A12-3103-5078-7033-3AAB59EAA2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353355"/>
            <a:ext cx="1117238" cy="11172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</Words>
  <Application>Microsoft Office PowerPoint</Application>
  <PresentationFormat>Affichage à l'écran (4:3)</PresentationFormat>
  <Paragraphs>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Thème Office</vt:lpstr>
      <vt:lpstr>Méditer l’Eucharistie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Diaporama Meditation Béni sois-tu</dc:title>
  <dc:creator>par la parole</dc:creator>
  <cp:lastModifiedBy>PROPRIETAIRE</cp:lastModifiedBy>
  <cp:revision>8</cp:revision>
  <dcterms:created xsi:type="dcterms:W3CDTF">2016-01-30T21:13:21Z</dcterms:created>
  <dcterms:modified xsi:type="dcterms:W3CDTF">2026-01-26T11:52:38Z</dcterms:modified>
</cp:coreProperties>
</file>