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0" r:id="rId5"/>
    <p:sldId id="258" r:id="rId6"/>
    <p:sldId id="259" r:id="rId7"/>
    <p:sldId id="264" r:id="rId8"/>
    <p:sldId id="261" r:id="rId9"/>
    <p:sldId id="263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C88"/>
    <a:srgbClr val="D6B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8E6A-52B0-4F70-B958-56D8178598D0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9F79-12B4-4885-BF97-E46068A18E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8E6A-52B0-4F70-B958-56D8178598D0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9F79-12B4-4885-BF97-E46068A18E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8E6A-52B0-4F70-B958-56D8178598D0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9F79-12B4-4885-BF97-E46068A18E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8E6A-52B0-4F70-B958-56D8178598D0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9F79-12B4-4885-BF97-E46068A18E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8E6A-52B0-4F70-B958-56D8178598D0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9F79-12B4-4885-BF97-E46068A18E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8E6A-52B0-4F70-B958-56D8178598D0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9F79-12B4-4885-BF97-E46068A18E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8E6A-52B0-4F70-B958-56D8178598D0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9F79-12B4-4885-BF97-E46068A18E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8E6A-52B0-4F70-B958-56D8178598D0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9F79-12B4-4885-BF97-E46068A18E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8E6A-52B0-4F70-B958-56D8178598D0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9F79-12B4-4885-BF97-E46068A18E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8E6A-52B0-4F70-B958-56D8178598D0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9F79-12B4-4885-BF97-E46068A18E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8E6A-52B0-4F70-B958-56D8178598D0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9F79-12B4-4885-BF97-E46068A18E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C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58E6A-52B0-4F70-B958-56D8178598D0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69F79-12B4-4885-BF97-E46068A18E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ctions.louvre.fr/en/ark:/53355/cl010112509" TargetMode="External"/><Relationship Id="rId2" Type="http://schemas.openxmlformats.org/officeDocument/2006/relationships/hyperlink" Target="https://catechese-par-la-parole.catholique.fr/paul-deux/45-meditations/479-00-meditation-cain-abe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600" y="188640"/>
            <a:ext cx="8229600" cy="2290266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Abadi" panose="020B0604020104020204" pitchFamily="34" charset="0"/>
              </a:rPr>
              <a:t>Méditation </a:t>
            </a:r>
            <a:br>
              <a:rPr lang="fr-FR" sz="3600" b="1" dirty="0">
                <a:latin typeface="Abadi" panose="020B0604020104020204" pitchFamily="34" charset="0"/>
              </a:rPr>
            </a:br>
            <a:r>
              <a:rPr lang="fr-FR" sz="3600" b="1" dirty="0">
                <a:latin typeface="Abadi" panose="020B0604020104020204" pitchFamily="34" charset="0"/>
              </a:rPr>
              <a:t>Genèse 4, 1-15 Caïn et Abel </a:t>
            </a:r>
          </a:p>
        </p:txBody>
      </p:sp>
      <p:pic>
        <p:nvPicPr>
          <p:cNvPr id="6" name="Image 5" descr="Ivory_Cain_Abel_Louvre_AO4052.jpg">
            <a:extLst>
              <a:ext uri="{FF2B5EF4-FFF2-40B4-BE49-F238E27FC236}">
                <a16:creationId xmlns:a16="http://schemas.microsoft.com/office/drawing/2014/main" id="{C65FF2CC-9075-4D69-1860-3E5ADE2380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684" y="2348880"/>
            <a:ext cx="8030632" cy="42283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vory_Cain_Abel_Louvr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836712"/>
            <a:ext cx="6336704" cy="53081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vory_Cain_Abel_Louvre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76672"/>
            <a:ext cx="2862540" cy="38430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vory_Cain_Abel_Louvr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056784" cy="34920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vory_Cain_Abel_Louvre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836712"/>
            <a:ext cx="5227781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Ivory_Cain_Abel_Louvre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476672"/>
            <a:ext cx="6120680" cy="60265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vory_Cain_Abel_Louvre_AO4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252520" cy="48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7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vory_Cain_Abel_Louvre_AO4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304" y="328571"/>
            <a:ext cx="9252520" cy="487173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BC591C56-31E4-4BE8-F920-552F9C4EE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2" y="476672"/>
            <a:ext cx="4824536" cy="4032448"/>
          </a:xfrm>
          <a:prstGeom prst="triangle">
            <a:avLst>
              <a:gd name="adj" fmla="val 48351"/>
            </a:avLst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6E54D5FC-890C-3758-551F-06C0DCCF9207}"/>
              </a:ext>
            </a:extLst>
          </p:cNvPr>
          <p:cNvSpPr>
            <a:spLocks noChangeArrowheads="1"/>
          </p:cNvSpPr>
          <p:nvPr/>
        </p:nvSpPr>
        <p:spPr bwMode="auto">
          <a:xfrm rot="1625591">
            <a:off x="4383328" y="2475956"/>
            <a:ext cx="2941327" cy="2017125"/>
          </a:xfrm>
          <a:prstGeom prst="ellipse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DC76385-BE2C-B08D-25A4-301CC62DD87D}"/>
              </a:ext>
            </a:extLst>
          </p:cNvPr>
          <p:cNvCxnSpPr>
            <a:cxnSpLocks/>
          </p:cNvCxnSpPr>
          <p:nvPr/>
        </p:nvCxnSpPr>
        <p:spPr>
          <a:xfrm>
            <a:off x="6792052" y="1417036"/>
            <a:ext cx="1020308" cy="5718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2C24BFD-6ABC-86E2-DDC8-C30D40F29933}"/>
              </a:ext>
            </a:extLst>
          </p:cNvPr>
          <p:cNvCxnSpPr>
            <a:cxnSpLocks/>
          </p:cNvCxnSpPr>
          <p:nvPr/>
        </p:nvCxnSpPr>
        <p:spPr>
          <a:xfrm>
            <a:off x="2771800" y="1522061"/>
            <a:ext cx="461504" cy="5211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ED3163F-643A-FFA6-4446-40669ECF4057}"/>
              </a:ext>
            </a:extLst>
          </p:cNvPr>
          <p:cNvCxnSpPr>
            <a:cxnSpLocks/>
          </p:cNvCxnSpPr>
          <p:nvPr/>
        </p:nvCxnSpPr>
        <p:spPr>
          <a:xfrm>
            <a:off x="5170467" y="2764439"/>
            <a:ext cx="0" cy="3045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11B75CF9-2AA9-184F-0D5C-DEBAEFCA53D4}"/>
              </a:ext>
            </a:extLst>
          </p:cNvPr>
          <p:cNvCxnSpPr>
            <a:cxnSpLocks/>
          </p:cNvCxnSpPr>
          <p:nvPr/>
        </p:nvCxnSpPr>
        <p:spPr>
          <a:xfrm flipH="1" flipV="1">
            <a:off x="3003470" y="2213248"/>
            <a:ext cx="2000578" cy="9997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190F3773-7DAE-94A8-11C2-CB56748C844D}"/>
              </a:ext>
            </a:extLst>
          </p:cNvPr>
          <p:cNvSpPr txBox="1">
            <a:spLocks/>
          </p:cNvSpPr>
          <p:nvPr/>
        </p:nvSpPr>
        <p:spPr>
          <a:xfrm>
            <a:off x="2483768" y="3429000"/>
            <a:ext cx="6120680" cy="42379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sz="2400" dirty="0"/>
              <a:t>Réalisation </a:t>
            </a:r>
            <a:r>
              <a:rPr lang="fr-FR" sz="2400" dirty="0">
                <a:hlinkClick r:id="rId2"/>
              </a:rPr>
              <a:t>Catéchèse Par la Parole </a:t>
            </a:r>
            <a:endParaRPr lang="fr-FR" sz="2400" dirty="0"/>
          </a:p>
          <a:p>
            <a:pPr>
              <a:buFont typeface="Arial" pitchFamily="34" charset="0"/>
              <a:buNone/>
            </a:pPr>
            <a:r>
              <a:rPr lang="fr-FR" sz="2400" dirty="0"/>
              <a:t>Plaque d’ivoire - Sacrifice de Caïn et Abel </a:t>
            </a:r>
          </a:p>
          <a:p>
            <a:pPr>
              <a:buFont typeface="Arial" pitchFamily="34" charset="0"/>
              <a:buNone/>
            </a:pPr>
            <a:r>
              <a:rPr lang="fr-FR" sz="2400" dirty="0"/>
              <a:t>Provenance probable d’un ambon </a:t>
            </a:r>
          </a:p>
          <a:p>
            <a:pPr>
              <a:buFont typeface="Arial" pitchFamily="34" charset="0"/>
              <a:buNone/>
            </a:pPr>
            <a:r>
              <a:rPr lang="fr-FR" sz="2400" dirty="0"/>
              <a:t>Cathédrale de Salerne  </a:t>
            </a:r>
          </a:p>
          <a:p>
            <a:pPr>
              <a:buFont typeface="Arial" pitchFamily="34" charset="0"/>
              <a:buNone/>
            </a:pPr>
            <a:r>
              <a:rPr lang="fr-FR" sz="2400" dirty="0"/>
              <a:t>11ème siècle</a:t>
            </a:r>
          </a:p>
          <a:p>
            <a:pPr>
              <a:buFont typeface="Arial" pitchFamily="34" charset="0"/>
              <a:buNone/>
            </a:pPr>
            <a:r>
              <a:rPr lang="fr-FR" sz="2400" dirty="0"/>
              <a:t>Photo: </a:t>
            </a:r>
            <a:r>
              <a:rPr lang="fr-FR" sz="2400" dirty="0" err="1"/>
              <a:t>Jastrow</a:t>
            </a:r>
            <a:r>
              <a:rPr lang="fr-FR" sz="2400" dirty="0"/>
              <a:t>  2005 via </a:t>
            </a:r>
            <a:r>
              <a:rPr lang="fr-FR" sz="2400" dirty="0" err="1"/>
              <a:t>Wikimedia</a:t>
            </a:r>
            <a:r>
              <a:rPr lang="fr-FR" sz="2400" dirty="0"/>
              <a:t> Commons </a:t>
            </a:r>
          </a:p>
          <a:p>
            <a:pPr marL="0" indent="0">
              <a:buNone/>
            </a:pPr>
            <a:r>
              <a:rPr lang="fr-FR" sz="2400" dirty="0">
                <a:hlinkClick r:id="rId3"/>
              </a:rPr>
              <a:t>Commentaire Musée du Louvre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4E3DD4-9C54-D9F1-F1F8-B326F32C08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47965"/>
            <a:ext cx="1656184" cy="91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941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42</Words>
  <Application>Microsoft Office PowerPoint</Application>
  <PresentationFormat>Affichage à l'écran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Abadi</vt:lpstr>
      <vt:lpstr>Arial</vt:lpstr>
      <vt:lpstr>Calibri</vt:lpstr>
      <vt:lpstr>Thème Office</vt:lpstr>
      <vt:lpstr>Méditation  Genèse 4, 1-15 Caïn et Abel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MAISON</dc:creator>
  <cp:lastModifiedBy>odile theiller</cp:lastModifiedBy>
  <cp:revision>14</cp:revision>
  <dcterms:created xsi:type="dcterms:W3CDTF">2015-10-06T08:16:12Z</dcterms:created>
  <dcterms:modified xsi:type="dcterms:W3CDTF">2023-07-05T12:26:10Z</dcterms:modified>
</cp:coreProperties>
</file>