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8" r:id="rId7"/>
    <p:sldId id="266" r:id="rId8"/>
    <p:sldId id="267" r:id="rId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DA444-C14C-458B-9EDA-7118C2D00CB6}" type="datetimeFigureOut">
              <a:rPr lang="fr-FR" smtClean="0"/>
              <a:pPr/>
              <a:t>07/09/2022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E8C37-1EB7-4FA4-82A3-4C373752A38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DA444-C14C-458B-9EDA-7118C2D00CB6}" type="datetimeFigureOut">
              <a:rPr lang="fr-FR" smtClean="0"/>
              <a:pPr/>
              <a:t>07/09/2022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E8C37-1EB7-4FA4-82A3-4C373752A38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DA444-C14C-458B-9EDA-7118C2D00CB6}" type="datetimeFigureOut">
              <a:rPr lang="fr-FR" smtClean="0"/>
              <a:pPr/>
              <a:t>07/09/2022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E8C37-1EB7-4FA4-82A3-4C373752A38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DA444-C14C-458B-9EDA-7118C2D00CB6}" type="datetimeFigureOut">
              <a:rPr lang="fr-FR" smtClean="0"/>
              <a:pPr/>
              <a:t>07/09/2022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E8C37-1EB7-4FA4-82A3-4C373752A38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DA444-C14C-458B-9EDA-7118C2D00CB6}" type="datetimeFigureOut">
              <a:rPr lang="fr-FR" smtClean="0"/>
              <a:pPr/>
              <a:t>07/09/2022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E8C37-1EB7-4FA4-82A3-4C373752A38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DA444-C14C-458B-9EDA-7118C2D00CB6}" type="datetimeFigureOut">
              <a:rPr lang="fr-FR" smtClean="0"/>
              <a:pPr/>
              <a:t>07/09/2022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E8C37-1EB7-4FA4-82A3-4C373752A38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DA444-C14C-458B-9EDA-7118C2D00CB6}" type="datetimeFigureOut">
              <a:rPr lang="fr-FR" smtClean="0"/>
              <a:pPr/>
              <a:t>07/09/2022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E8C37-1EB7-4FA4-82A3-4C373752A38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DA444-C14C-458B-9EDA-7118C2D00CB6}" type="datetimeFigureOut">
              <a:rPr lang="fr-FR" smtClean="0"/>
              <a:pPr/>
              <a:t>07/09/2022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E8C37-1EB7-4FA4-82A3-4C373752A38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DA444-C14C-458B-9EDA-7118C2D00CB6}" type="datetimeFigureOut">
              <a:rPr lang="fr-FR" smtClean="0"/>
              <a:pPr/>
              <a:t>07/09/2022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E8C37-1EB7-4FA4-82A3-4C373752A38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DA444-C14C-458B-9EDA-7118C2D00CB6}" type="datetimeFigureOut">
              <a:rPr lang="fr-FR" smtClean="0"/>
              <a:pPr/>
              <a:t>07/09/2022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E8C37-1EB7-4FA4-82A3-4C373752A38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DA444-C14C-458B-9EDA-7118C2D00CB6}" type="datetimeFigureOut">
              <a:rPr lang="fr-FR" smtClean="0"/>
              <a:pPr/>
              <a:t>07/09/2022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E8C37-1EB7-4FA4-82A3-4C373752A38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2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DA444-C14C-458B-9EDA-7118C2D00CB6}" type="datetimeFigureOut">
              <a:rPr lang="fr-FR" smtClean="0"/>
              <a:pPr/>
              <a:t>07/09/2022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E8C37-1EB7-4FA4-82A3-4C373752A38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14348" y="1214422"/>
            <a:ext cx="3643338" cy="3786214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FR" sz="4800" dirty="0" smtClean="0"/>
              <a:t>Méditer </a:t>
            </a:r>
            <a:r>
              <a:rPr lang="fr-FR" sz="4800" dirty="0" smtClean="0"/>
              <a:t/>
            </a:r>
            <a:br>
              <a:rPr lang="fr-FR" sz="4800" dirty="0" smtClean="0"/>
            </a:br>
            <a:r>
              <a:rPr lang="fr-FR" sz="4800" dirty="0" smtClean="0"/>
              <a:t>Paul </a:t>
            </a:r>
            <a:r>
              <a:rPr lang="fr-FR" sz="4800" dirty="0" smtClean="0"/>
              <a:t/>
            </a:r>
            <a:br>
              <a:rPr lang="fr-FR" sz="4800" dirty="0" smtClean="0"/>
            </a:br>
            <a:r>
              <a:rPr lang="fr-FR" sz="4800" dirty="0" smtClean="0"/>
              <a:t>avec </a:t>
            </a:r>
            <a:r>
              <a:rPr lang="fr-FR" sz="4800" dirty="0" smtClean="0"/>
              <a:t>les jeunes</a:t>
            </a:r>
            <a:endParaRPr lang="fr-FR" sz="4800" dirty="0"/>
          </a:p>
        </p:txBody>
      </p:sp>
      <p:pic>
        <p:nvPicPr>
          <p:cNvPr id="6" name="Picture 2" descr="C:\Users\Dominique\Desktop\24 lettres C rectangle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072066" y="1214422"/>
            <a:ext cx="3329284" cy="38766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ominique\Desktop\9_Paulenfantjuif_PF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333294" y="0"/>
            <a:ext cx="617130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ominique\Desktop\12_persécutionchrétiens_PF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28596" y="0"/>
            <a:ext cx="8572560" cy="69972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881387"/>
            <a:ext cx="9144000" cy="4289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ominique\Documents\PAUL\Paul n'est pas compri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403649" y="-28409"/>
            <a:ext cx="6336701" cy="68864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13 fresque vocation C route de Damas lumière 202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93014" cy="68580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23_mort_PF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1720" y="0"/>
            <a:ext cx="475252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/>
          <p:cNvSpPr>
            <a:spLocks noGrp="1"/>
          </p:cNvSpPr>
          <p:nvPr>
            <p:ph idx="1"/>
          </p:nvPr>
        </p:nvSpPr>
        <p:spPr>
          <a:xfrm>
            <a:off x="3571868" y="5000636"/>
            <a:ext cx="4929222" cy="82866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fr-FR" sz="3600" dirty="0" smtClean="0">
                <a:solidFill>
                  <a:srgbClr val="FF0000"/>
                </a:solidFill>
              </a:rPr>
              <a:t>Catéchèse Par la Parole</a:t>
            </a:r>
          </a:p>
          <a:p>
            <a:endParaRPr lang="fr-FR" sz="6000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786182" y="5929330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Illustrations Chantal </a:t>
            </a:r>
            <a:r>
              <a:rPr lang="fr-FR" dirty="0" err="1" smtClean="0"/>
              <a:t>Lorge</a:t>
            </a:r>
            <a:endParaRPr lang="fr-FR" dirty="0" smtClean="0"/>
          </a:p>
          <a:p>
            <a:r>
              <a:rPr lang="fr-FR" dirty="0" smtClean="0"/>
              <a:t>Colorisation Annie</a:t>
            </a:r>
            <a:endParaRPr lang="fr-FR" dirty="0"/>
          </a:p>
        </p:txBody>
      </p:sp>
      <p:pic>
        <p:nvPicPr>
          <p:cNvPr id="6" name="Image 5" descr="logo PL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5000636"/>
            <a:ext cx="2774511" cy="15339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10</Words>
  <Application>Microsoft Office PowerPoint</Application>
  <PresentationFormat>Affichage à l'écran (4:3)</PresentationFormat>
  <Paragraphs>4</Paragraphs>
  <Slides>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9" baseType="lpstr">
      <vt:lpstr>Thème Office</vt:lpstr>
      <vt:lpstr>Méditer  Paul  avec les jeunes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vie de Paul</dc:title>
  <dc:creator>Dominique</dc:creator>
  <cp:lastModifiedBy>Utilisateur Windows</cp:lastModifiedBy>
  <cp:revision>20</cp:revision>
  <dcterms:created xsi:type="dcterms:W3CDTF">2018-11-13T16:11:49Z</dcterms:created>
  <dcterms:modified xsi:type="dcterms:W3CDTF">2022-09-07T08:49:07Z</dcterms:modified>
</cp:coreProperties>
</file>