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3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08399B-5425-2D46-7945-FE3148976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FA1009A-6908-7F58-A0BF-B4AB94A326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4D17127-877E-31B3-BDF7-39A6C06D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A46C0D-C0B1-9D45-CAF2-D45A42D8D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3F93C-2F94-6EA3-3A23-7B8FB070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6423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5F24B8-A6B4-5D61-FBD1-2D62C7F92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79121A3-1A8A-F3A0-4DC5-E54029978F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90EE61-C1BD-D7D3-735F-D5C8441EF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7EEB9A-1D2B-A269-E2A4-679BCD622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92FED6A-0AE8-AE97-0E15-FBC0F6C1B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29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98FE20D-CAA8-D2A7-4495-A6CE4B9113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6374C5A-F230-D04E-3157-5EE6F8F1F3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F6E156-B377-3FAB-4E89-83411C73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3E8DAC7-3460-DF3F-00ED-5C6E4C34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83EA7C5-F74B-B269-C3CE-58413624D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3506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19E7A-8A91-BAD7-F0E7-5BFB0215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B1BEA1-E7DF-CE9E-CB2F-90BC893B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068443-3346-9233-B9A7-B9B22F5F3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1865E8-9379-5951-9745-3F5958EB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25744A5-28D3-C351-54FC-16E56A6DA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91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7B0914-2C6A-9FC9-8663-55B68518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33A541-F22B-CE07-1249-142538E22F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3CA3F84-32D5-E322-B4BE-32E9DA80D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BBAA3A4-6287-CAD8-7318-45DDF153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25D292-B4B6-B720-7A8C-51D4B6463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79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EE9FA3-6568-E9B2-5014-FC166619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32C404-94FD-46E8-5542-444E29BBDD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ED5841C-A8A4-0D7D-05F1-2623EFDD50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75E17E-AEC4-A1F2-8D81-B285CC1E8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1DE79E-291C-8DC6-AD13-4C842184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C04871-CBAE-F5B6-6B61-284C88EF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369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7A1C0-A0B7-B576-FAEA-9DD6FB0D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0A21F11-AE3C-7108-BABB-73BA9625F9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5BA040-3FC0-3B28-8C1E-C457BFA3AB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760C90F-EA16-298C-51A5-30014279C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A66BE9D-EFC3-F467-2520-3FF23561F3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701C8BD-E577-16C2-52E2-F4EA8A85F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7C99FD0-761B-DC50-9A16-599A0E4D4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BCBDBAB-9438-A43D-395A-BC1AB77A5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7435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AF3EF-7129-65A8-432E-6BB02B57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DC01CF7-B819-9D9D-D768-1AD2231C7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81A6F19-7083-4295-9257-08D25476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B8E9F21-7256-BF0E-AB5B-44AC0848B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3736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5F3F845-1E0F-7FFF-A772-49637BDAF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F9102E0-5B2F-1B15-EFF8-25756B57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E77263A-44A3-C934-841B-7A38D59DA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47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F17CBB-1C1D-C27A-DBD5-720E4E301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2C641C0-FB29-1F4D-C42C-3EE86635C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798AEA-DBB5-D0AF-25FD-81DBDA12ED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E53E9FA-BB8E-F875-AF08-D6A2D60A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FCA4FC3-8A2D-E11D-FDC9-AC2A24C42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A787A04-662F-932E-D803-9FB04465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2981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BAB009-46A2-6852-571F-B1032A7C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A3DDC66A-2E51-AF97-1F79-D24EB7919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41F864-05FE-3F8A-0A13-EA6668CA7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4119C40-0191-E197-0D65-368465726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3BAE85D-3413-7385-84E2-A66871382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891D160-7A85-8F44-CDAF-F20915BEE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429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1934">
              <a:srgbClr val="4FB2E6">
                <a:alpha val="58000"/>
              </a:srgbClr>
            </a:gs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B5F79561-47FC-BF22-4128-631B9669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9DED6B-FBF8-7AC9-BEB7-BC3A24B3F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BAA4DE9-B416-BD87-5697-0C2F15B421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C4300-6686-4F73-95C4-F71EDE6A2EA1}" type="datetimeFigureOut">
              <a:rPr lang="fr-FR" smtClean="0"/>
              <a:pPr/>
              <a:t>31/05/2022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0E0B25-6D93-B7F3-3608-8014C0EB2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4CBA6E-5023-EFC8-A7D5-3272B857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02CECD-C81F-4E66-BF2F-57D338322316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7111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atechese-par-la-parole.catholique.fr/2022-accuei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34FC05-A19B-C0AF-C9F7-ED92D1DBE895}"/>
              </a:ext>
            </a:extLst>
          </p:cNvPr>
          <p:cNvSpPr txBox="1"/>
          <p:nvPr/>
        </p:nvSpPr>
        <p:spPr>
          <a:xfrm>
            <a:off x="4973201" y="4847266"/>
            <a:ext cx="61503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600" b="1" dirty="0">
                <a:solidFill>
                  <a:srgbClr val="533DA9"/>
                </a:solidFill>
                <a:latin typeface="Lucida Sans" panose="020B0602030504020204" pitchFamily="34" charset="0"/>
              </a:rPr>
              <a:t>La parabole du semeur </a:t>
            </a:r>
          </a:p>
          <a:p>
            <a:pPr algn="ctr"/>
            <a:r>
              <a:rPr lang="fr-FR" sz="2000" b="1" dirty="0">
                <a:solidFill>
                  <a:srgbClr val="533DA9"/>
                </a:solidFill>
                <a:latin typeface="Lucida Sans" panose="020B0602030504020204" pitchFamily="34" charset="0"/>
              </a:rPr>
              <a:t>Matthieu13, 1-8</a:t>
            </a:r>
            <a:endParaRPr lang="fr-FR" sz="200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9B6F16F-8EC6-0577-A7E9-E0472460F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3"/>
            <a:ext cx="5112689" cy="5460989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E22BD36-1269-768F-0ED8-428BF89E59A9}"/>
              </a:ext>
            </a:extLst>
          </p:cNvPr>
          <p:cNvSpPr txBox="1"/>
          <p:nvPr/>
        </p:nvSpPr>
        <p:spPr>
          <a:xfrm>
            <a:off x="8048368" y="264740"/>
            <a:ext cx="306170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</a:t>
            </a:r>
          </a:p>
          <a:p>
            <a:pPr marL="0" indent="0" algn="ctr">
              <a:buNone/>
            </a:pPr>
            <a:r>
              <a:rPr lang="fr-FR" sz="1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Rencontre 1 Petite enfance</a:t>
            </a:r>
          </a:p>
        </p:txBody>
      </p:sp>
    </p:spTree>
    <p:extLst>
      <p:ext uri="{BB962C8B-B14F-4D97-AF65-F5344CB8AC3E}">
        <p14:creationId xmlns:p14="http://schemas.microsoft.com/office/powerpoint/2010/main" val="118029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A98F6D4-195F-983F-9A4A-B7BD977EFD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238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5B3155E-BD17-8FB7-BCF8-2151E12E7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17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6AA939A-4024-3E9A-3714-4DF1DCE85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DA66E5B-910D-3E01-0CF5-47B50D80E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83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276D0F3-0549-B2DE-852B-385EB51BF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17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42726BB-EE55-4655-E29B-C56EA8BAE40A}"/>
              </a:ext>
            </a:extLst>
          </p:cNvPr>
          <p:cNvSpPr txBox="1"/>
          <p:nvPr/>
        </p:nvSpPr>
        <p:spPr>
          <a:xfrm>
            <a:off x="5385636" y="5133636"/>
            <a:ext cx="61503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400" b="1" i="0" u="none" strike="noStrike" dirty="0">
                <a:solidFill>
                  <a:srgbClr val="533DA9"/>
                </a:solidFill>
                <a:effectLst/>
                <a:latin typeface="Lucida Sans" panose="020B0602030504020204" pitchFamily="34" charset="0"/>
              </a:rPr>
              <a:t>Réalisation Catéchèse Par La Parole </a:t>
            </a:r>
          </a:p>
          <a:p>
            <a:pPr algn="ctr"/>
            <a:r>
              <a:rPr lang="fr-FR" sz="2400" b="1" dirty="0">
                <a:solidFill>
                  <a:srgbClr val="533DA9"/>
                </a:solidFill>
                <a:latin typeface="Lucida Sans" panose="020B0602030504020204" pitchFamily="34" charset="0"/>
              </a:rPr>
              <a:t>Illustrations d’après les images </a:t>
            </a:r>
          </a:p>
          <a:p>
            <a:pPr algn="ctr"/>
            <a:r>
              <a:rPr lang="fr-FR" sz="2400" b="1" dirty="0">
                <a:solidFill>
                  <a:srgbClr val="533DA9"/>
                </a:solidFill>
                <a:latin typeface="Lucida Sans" panose="020B0602030504020204" pitchFamily="34" charset="0"/>
              </a:rPr>
              <a:t>d</a:t>
            </a:r>
            <a:r>
              <a:rPr lang="fr-FR" sz="2400" b="1" i="0" u="none" strike="noStrike" dirty="0">
                <a:solidFill>
                  <a:srgbClr val="533DA9"/>
                </a:solidFill>
                <a:effectLst/>
                <a:latin typeface="Lucida Sans" panose="020B0602030504020204" pitchFamily="34" charset="0"/>
              </a:rPr>
              <a:t>e Sœur Nathalie</a:t>
            </a:r>
          </a:p>
          <a:p>
            <a:pPr algn="ctr"/>
            <a:r>
              <a:rPr lang="fr-FR" sz="2400" b="1" dirty="0">
                <a:solidFill>
                  <a:srgbClr val="533DA9"/>
                </a:solidFill>
                <a:latin typeface="Lucida Sans" panose="020B0602030504020204" pitchFamily="34" charset="0"/>
              </a:rPr>
              <a:t>et Chantal </a:t>
            </a:r>
            <a:r>
              <a:rPr lang="fr-FR" sz="2400" b="1" dirty="0" err="1">
                <a:solidFill>
                  <a:srgbClr val="533DA9"/>
                </a:solidFill>
                <a:latin typeface="Lucida Sans" panose="020B0602030504020204" pitchFamily="34" charset="0"/>
              </a:rPr>
              <a:t>Lorge</a:t>
            </a:r>
            <a:endParaRPr lang="fr-FR" sz="2400" b="1" i="0" u="none" strike="noStrike" dirty="0">
              <a:solidFill>
                <a:srgbClr val="533DA9"/>
              </a:solidFill>
              <a:effectLst/>
              <a:latin typeface="Lucida Sans" panose="020B0602030504020204" pitchFamily="34" charset="0"/>
            </a:endParaRPr>
          </a:p>
        </p:txBody>
      </p:sp>
      <p:pic>
        <p:nvPicPr>
          <p:cNvPr id="6" name="Image 5">
            <a:hlinkClick r:id="rId3"/>
            <a:extLst>
              <a:ext uri="{FF2B5EF4-FFF2-40B4-BE49-F238E27FC236}">
                <a16:creationId xmlns:a16="http://schemas.microsoft.com/office/drawing/2014/main" id="{CC3AAF73-E1F6-B8B2-1BE4-F359911EB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9" y="4907393"/>
            <a:ext cx="3124863" cy="188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50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A8CC614-1BFD-9AB7-5194-59DEE7E02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67" y="1477479"/>
            <a:ext cx="8968033" cy="8142574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54388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553ECF6-622D-9D2D-61D7-C1C5EEE1F6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34" y="86444"/>
            <a:ext cx="5622130" cy="7158055"/>
          </a:xfrm>
          <a:prstGeom prst="rect">
            <a:avLst/>
          </a:prstGeom>
          <a:effectLst>
            <a:softEdge rad="609600"/>
          </a:effectLst>
        </p:spPr>
      </p:pic>
    </p:spTree>
    <p:extLst>
      <p:ext uri="{BB962C8B-B14F-4D97-AF65-F5344CB8AC3E}">
        <p14:creationId xmlns:p14="http://schemas.microsoft.com/office/powerpoint/2010/main" val="4044956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E772AC8-87FB-D9CE-C666-97B0F108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331" y="0"/>
            <a:ext cx="6420600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C9FFB8C-07F7-7EE1-96A3-92AB0625144B}"/>
              </a:ext>
            </a:extLst>
          </p:cNvPr>
          <p:cNvSpPr txBox="1"/>
          <p:nvPr/>
        </p:nvSpPr>
        <p:spPr>
          <a:xfrm>
            <a:off x="546049" y="433632"/>
            <a:ext cx="38272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Asimov" panose="020B0000000000000000" pitchFamily="34" charset="0"/>
              </a:rPr>
              <a:t>Et Jésus raconte …</a:t>
            </a:r>
          </a:p>
        </p:txBody>
      </p:sp>
    </p:spTree>
    <p:extLst>
      <p:ext uri="{BB962C8B-B14F-4D97-AF65-F5344CB8AC3E}">
        <p14:creationId xmlns:p14="http://schemas.microsoft.com/office/powerpoint/2010/main" val="2770982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E9F8DCD-65F7-413C-FEA6-0FA07F8F2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774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85A608-0FA3-87D7-DAD9-DAEC1DE33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5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33DD4B7-5562-122E-0FF5-5166704CF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123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1FCEB5-11BF-2BB0-35CB-4C10F32683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69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0FD68F4-1162-0EAC-0F1C-3DA8717A54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9B9218-BFD6-ED1A-2CB0-F7B0AF09C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78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31</Words>
  <Application>Microsoft Office PowerPoint</Application>
  <PresentationFormat>Grand écran</PresentationFormat>
  <Paragraphs>9</Paragraphs>
  <Slides>15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Asimov</vt:lpstr>
      <vt:lpstr>Calibri</vt:lpstr>
      <vt:lpstr>Calibri Light</vt:lpstr>
      <vt:lpstr>Lucida Sans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PROPRIETAIRE</dc:creator>
  <cp:lastModifiedBy>odile theiller</cp:lastModifiedBy>
  <cp:revision>7</cp:revision>
  <dcterms:created xsi:type="dcterms:W3CDTF">2022-05-31T09:12:55Z</dcterms:created>
  <dcterms:modified xsi:type="dcterms:W3CDTF">2022-05-31T12:08:27Z</dcterms:modified>
</cp:coreProperties>
</file>